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22"/>
  </p:notesMasterIdLst>
  <p:sldIdLst>
    <p:sldId id="27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786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21F4AB-E7B8-419A-9C28-E0D3354575B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1F84AF-E279-4D13-A6DF-570847592FBB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Tư</a:t>
          </a:r>
          <a:r>
            <a: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vấn</a:t>
          </a:r>
          <a:r>
            <a: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ngắn</a:t>
          </a:r>
          <a:r>
            <a: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(5A, 5R)</a:t>
          </a:r>
        </a:p>
      </dgm:t>
    </dgm:pt>
    <dgm:pt modelId="{C3FAB43C-EB43-4492-BC1F-3CF79B8EFDB1}" type="parTrans" cxnId="{1B13C967-E742-46AA-830B-86A47CF950FB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20CB46-1A53-4825-9861-F55537E6E89F}" type="sibTrans" cxnId="{1B13C967-E742-46AA-830B-86A47CF950FB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47194D-7786-4290-BF9A-5962542ED999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Muốn</a:t>
          </a:r>
          <a:r>
            <a: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cai</a:t>
          </a:r>
          <a:endParaRPr lang="en-US" sz="2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75C4183-9635-4830-975C-A885D3E1566E}" type="parTrans" cxnId="{56AB8D00-6108-4D8B-9585-42B981D6E16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649B01-45D5-446E-AAD2-3ED678263D9F}" type="sibTrans" cxnId="{56AB8D00-6108-4D8B-9585-42B981D6E16B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B462A6-5B80-4E0E-BF80-10F04BD4F958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Chưa</a:t>
          </a:r>
          <a:r>
            <a: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muốn</a:t>
          </a:r>
          <a:endParaRPr lang="en-US" sz="2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111339F-2736-4FED-9CDA-28EC7B09A58A}" type="parTrans" cxnId="{712074DC-1968-453A-B418-9429B624487D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50FE24-F4FE-42BC-885B-2825100EAC5A}" type="sibTrans" cxnId="{712074DC-1968-453A-B418-9429B624487D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9B54AE-ECE0-401B-81C6-A49E9EF46E37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Kê</a:t>
          </a:r>
          <a:r>
            <a: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toa</a:t>
          </a:r>
          <a:endParaRPr lang="en-US" sz="2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EAB6092-2C8A-4D88-AA5B-2A183B564C40}" type="parTrans" cxnId="{0F95F108-3860-4AFA-9D86-F32E77A96A7D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86D338-E016-4970-9C2B-5AAE765D9269}" type="sibTrans" cxnId="{0F95F108-3860-4AFA-9D86-F32E77A96A7D}">
      <dgm:prSet/>
      <dgm:spPr/>
      <dgm:t>
        <a:bodyPr/>
        <a:lstStyle/>
        <a:p>
          <a:endParaRPr lang="en-US" sz="1200"/>
        </a:p>
      </dgm:t>
    </dgm:pt>
    <dgm:pt modelId="{426BEA25-2A30-41B2-B027-4505B4C5BEB7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Tư</a:t>
          </a:r>
          <a:r>
            <a: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vấn</a:t>
          </a:r>
          <a:r>
            <a: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sâu</a:t>
          </a:r>
          <a:endParaRPr lang="en-US" sz="2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12CA6D0-F03B-4F4E-B37F-8BD5FCD1486A}" type="parTrans" cxnId="{BD256100-70A8-4160-B3D9-D0C2DC02CA1A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4F4A74-5012-448D-8C97-D9485D354AA8}" type="sibTrans" cxnId="{BD256100-70A8-4160-B3D9-D0C2DC02CA1A}">
      <dgm:prSet/>
      <dgm:spPr/>
      <dgm:t>
        <a:bodyPr/>
        <a:lstStyle/>
        <a:p>
          <a:endParaRPr lang="en-US" sz="1200"/>
        </a:p>
      </dgm:t>
    </dgm:pt>
    <dgm:pt modelId="{1234382C-4508-45F8-B54C-9CC651E2DD8E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Thuận</a:t>
          </a:r>
          <a:r>
            <a: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lợi</a:t>
          </a:r>
          <a:endParaRPr lang="en-US" sz="2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2524F0E-5305-4F8F-A096-396ECB27855F}" type="parTrans" cxnId="{881AE314-D39C-4844-B3F3-CA1E7A33870E}">
      <dgm:prSet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90354D-C1A5-4E5F-8A91-770F081224A4}" type="sibTrans" cxnId="{881AE314-D39C-4844-B3F3-CA1E7A33870E}">
      <dgm:prSet/>
      <dgm:spPr/>
      <dgm:t>
        <a:bodyPr/>
        <a:lstStyle/>
        <a:p>
          <a:endParaRPr lang="en-US" sz="1200"/>
        </a:p>
      </dgm:t>
    </dgm:pt>
    <dgm:pt modelId="{64E85ADA-7FDD-4A0C-A413-BE76C90410F8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Khó</a:t>
          </a:r>
          <a:r>
            <a: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khăn</a:t>
          </a:r>
          <a:endParaRPr lang="en-US" sz="2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48E6566-A9B3-42D2-9E90-B85DAB1A0769}" type="parTrans" cxnId="{FA247529-F0B1-4EDD-B677-A62BB0031221}">
      <dgm:prSet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378BD1-69E7-4772-A23C-B5E870753BAD}" type="sibTrans" cxnId="{FA247529-F0B1-4EDD-B677-A62BB0031221}">
      <dgm:prSet/>
      <dgm:spPr/>
      <dgm:t>
        <a:bodyPr/>
        <a:lstStyle/>
        <a:p>
          <a:endParaRPr lang="en-US" sz="1200"/>
        </a:p>
      </dgm:t>
    </dgm:pt>
    <dgm:pt modelId="{BAAA0401-19A6-4ACB-B2E1-6EC40D9DBBF3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Kê</a:t>
          </a:r>
          <a:r>
            <a: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toa</a:t>
          </a:r>
          <a:endParaRPr lang="en-US" sz="2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AD2F34E-E66F-42A5-9793-1E3E2BC86992}" type="parTrans" cxnId="{90BD58DF-FFD2-444D-9E3A-17B5932AC35C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A35380-7E75-4632-920A-796E320217A3}" type="sibTrans" cxnId="{90BD58DF-FFD2-444D-9E3A-17B5932AC35C}">
      <dgm:prSet/>
      <dgm:spPr/>
      <dgm:t>
        <a:bodyPr/>
        <a:lstStyle/>
        <a:p>
          <a:endParaRPr lang="en-US" sz="1200"/>
        </a:p>
      </dgm:t>
    </dgm:pt>
    <dgm:pt modelId="{9640302D-8B2E-4B86-8DD9-B97B317F4825}" type="pres">
      <dgm:prSet presAssocID="{8A21F4AB-E7B8-419A-9C28-E0D3354575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934BCE9-7380-4317-9A74-3DFDDF540743}" type="pres">
      <dgm:prSet presAssocID="{9E1F84AF-E279-4D13-A6DF-570847592FBB}" presName="hierRoot1" presStyleCnt="0">
        <dgm:presLayoutVars>
          <dgm:hierBranch val="init"/>
        </dgm:presLayoutVars>
      </dgm:prSet>
      <dgm:spPr/>
    </dgm:pt>
    <dgm:pt modelId="{991BCDFB-64DA-400B-AE82-C829ABFD5CFC}" type="pres">
      <dgm:prSet presAssocID="{9E1F84AF-E279-4D13-A6DF-570847592FBB}" presName="rootComposite1" presStyleCnt="0"/>
      <dgm:spPr/>
    </dgm:pt>
    <dgm:pt modelId="{43E2E707-61C2-4041-B3B4-E92282D27F76}" type="pres">
      <dgm:prSet presAssocID="{9E1F84AF-E279-4D13-A6DF-570847592FBB}" presName="rootText1" presStyleLbl="node0" presStyleIdx="0" presStyleCnt="1" custScaleX="181720" custScaleY="64612">
        <dgm:presLayoutVars>
          <dgm:chPref val="3"/>
        </dgm:presLayoutVars>
      </dgm:prSet>
      <dgm:spPr/>
    </dgm:pt>
    <dgm:pt modelId="{B7B021E3-278B-40F3-AE9E-BF336EC23097}" type="pres">
      <dgm:prSet presAssocID="{9E1F84AF-E279-4D13-A6DF-570847592FBB}" presName="rootConnector1" presStyleLbl="node1" presStyleIdx="0" presStyleCnt="0"/>
      <dgm:spPr/>
    </dgm:pt>
    <dgm:pt modelId="{27B348DD-F868-4F11-B5CF-96A4F3D6151F}" type="pres">
      <dgm:prSet presAssocID="{9E1F84AF-E279-4D13-A6DF-570847592FBB}" presName="hierChild2" presStyleCnt="0"/>
      <dgm:spPr/>
    </dgm:pt>
    <dgm:pt modelId="{2CAA93DD-2BE6-4E57-BC6D-7F21E6D86554}" type="pres">
      <dgm:prSet presAssocID="{375C4183-9635-4830-975C-A885D3E1566E}" presName="Name37" presStyleLbl="parChTrans1D2" presStyleIdx="0" presStyleCnt="2"/>
      <dgm:spPr/>
    </dgm:pt>
    <dgm:pt modelId="{626EEDEB-D8F6-4607-A5DB-C554EED80BD3}" type="pres">
      <dgm:prSet presAssocID="{E647194D-7786-4290-BF9A-5962542ED999}" presName="hierRoot2" presStyleCnt="0">
        <dgm:presLayoutVars>
          <dgm:hierBranch/>
        </dgm:presLayoutVars>
      </dgm:prSet>
      <dgm:spPr/>
    </dgm:pt>
    <dgm:pt modelId="{E95E489E-6121-4954-814C-4920DFE48CAD}" type="pres">
      <dgm:prSet presAssocID="{E647194D-7786-4290-BF9A-5962542ED999}" presName="rootComposite" presStyleCnt="0"/>
      <dgm:spPr/>
    </dgm:pt>
    <dgm:pt modelId="{B749E334-5F9F-4760-8BC3-0E616D7401BF}" type="pres">
      <dgm:prSet presAssocID="{E647194D-7786-4290-BF9A-5962542ED999}" presName="rootText" presStyleLbl="node2" presStyleIdx="0" presStyleCnt="2" custScaleX="132879" custScaleY="64612" custLinFactNeighborX="-95264">
        <dgm:presLayoutVars>
          <dgm:chPref val="3"/>
        </dgm:presLayoutVars>
      </dgm:prSet>
      <dgm:spPr/>
    </dgm:pt>
    <dgm:pt modelId="{160B17C2-5655-4385-9509-A8154B37E5A8}" type="pres">
      <dgm:prSet presAssocID="{E647194D-7786-4290-BF9A-5962542ED999}" presName="rootConnector" presStyleLbl="node2" presStyleIdx="0" presStyleCnt="2"/>
      <dgm:spPr/>
    </dgm:pt>
    <dgm:pt modelId="{D2B67D32-47B2-44FC-AACD-6518E764BEE1}" type="pres">
      <dgm:prSet presAssocID="{E647194D-7786-4290-BF9A-5962542ED999}" presName="hierChild4" presStyleCnt="0"/>
      <dgm:spPr/>
    </dgm:pt>
    <dgm:pt modelId="{510E8CB8-7E3E-4292-A360-1FD65A5E6D78}" type="pres">
      <dgm:prSet presAssocID="{0EAB6092-2C8A-4D88-AA5B-2A183B564C40}" presName="Name35" presStyleLbl="parChTrans1D3" presStyleIdx="0" presStyleCnt="2"/>
      <dgm:spPr/>
    </dgm:pt>
    <dgm:pt modelId="{4670B727-2F4A-4AC4-9264-4A558333FF67}" type="pres">
      <dgm:prSet presAssocID="{CD9B54AE-ECE0-401B-81C6-A49E9EF46E37}" presName="hierRoot2" presStyleCnt="0">
        <dgm:presLayoutVars>
          <dgm:hierBranch/>
        </dgm:presLayoutVars>
      </dgm:prSet>
      <dgm:spPr/>
    </dgm:pt>
    <dgm:pt modelId="{A46B4E82-31C5-43A2-920C-1D36E977A9BF}" type="pres">
      <dgm:prSet presAssocID="{CD9B54AE-ECE0-401B-81C6-A49E9EF46E37}" presName="rootComposite" presStyleCnt="0"/>
      <dgm:spPr/>
    </dgm:pt>
    <dgm:pt modelId="{0D1D3DD6-24F6-4CF5-B145-FE3BE09351E9}" type="pres">
      <dgm:prSet presAssocID="{CD9B54AE-ECE0-401B-81C6-A49E9EF46E37}" presName="rootText" presStyleLbl="node3" presStyleIdx="0" presStyleCnt="2" custScaleX="132879" custScaleY="64612" custLinFactNeighborX="-95264">
        <dgm:presLayoutVars>
          <dgm:chPref val="3"/>
        </dgm:presLayoutVars>
      </dgm:prSet>
      <dgm:spPr/>
    </dgm:pt>
    <dgm:pt modelId="{7814227A-DB38-4A4D-A8BD-3604DFF72315}" type="pres">
      <dgm:prSet presAssocID="{CD9B54AE-ECE0-401B-81C6-A49E9EF46E37}" presName="rootConnector" presStyleLbl="node3" presStyleIdx="0" presStyleCnt="2"/>
      <dgm:spPr/>
    </dgm:pt>
    <dgm:pt modelId="{73E6DA32-B7FE-4278-A3B5-61737D5AD5C7}" type="pres">
      <dgm:prSet presAssocID="{CD9B54AE-ECE0-401B-81C6-A49E9EF46E37}" presName="hierChild4" presStyleCnt="0"/>
      <dgm:spPr/>
    </dgm:pt>
    <dgm:pt modelId="{E47D83FA-D3DD-4D04-888E-3E55F05CAB9F}" type="pres">
      <dgm:prSet presAssocID="{32524F0E-5305-4F8F-A096-396ECB27855F}" presName="Name35" presStyleLbl="parChTrans1D4" presStyleIdx="0" presStyleCnt="3"/>
      <dgm:spPr/>
    </dgm:pt>
    <dgm:pt modelId="{6DA76FE2-236D-4B83-AFB9-06BF03F1483C}" type="pres">
      <dgm:prSet presAssocID="{1234382C-4508-45F8-B54C-9CC651E2DD8E}" presName="hierRoot2" presStyleCnt="0">
        <dgm:presLayoutVars>
          <dgm:hierBranch val="init"/>
        </dgm:presLayoutVars>
      </dgm:prSet>
      <dgm:spPr/>
    </dgm:pt>
    <dgm:pt modelId="{C371898D-9780-49E4-A7A7-395FACA18BD5}" type="pres">
      <dgm:prSet presAssocID="{1234382C-4508-45F8-B54C-9CC651E2DD8E}" presName="rootComposite" presStyleCnt="0"/>
      <dgm:spPr/>
    </dgm:pt>
    <dgm:pt modelId="{3562EC15-B780-4ACA-A1E0-95136C9AA722}" type="pres">
      <dgm:prSet presAssocID="{1234382C-4508-45F8-B54C-9CC651E2DD8E}" presName="rootText" presStyleLbl="node4" presStyleIdx="0" presStyleCnt="3" custScaleX="106303" custScaleY="64612" custLinFactNeighborX="-95264">
        <dgm:presLayoutVars>
          <dgm:chPref val="3"/>
        </dgm:presLayoutVars>
      </dgm:prSet>
      <dgm:spPr/>
    </dgm:pt>
    <dgm:pt modelId="{DA5C2B23-8520-4E6D-A075-20F8075E0562}" type="pres">
      <dgm:prSet presAssocID="{1234382C-4508-45F8-B54C-9CC651E2DD8E}" presName="rootConnector" presStyleLbl="node4" presStyleIdx="0" presStyleCnt="3"/>
      <dgm:spPr/>
    </dgm:pt>
    <dgm:pt modelId="{76B9A4EF-1D25-4AFE-ACE5-4683623637E4}" type="pres">
      <dgm:prSet presAssocID="{1234382C-4508-45F8-B54C-9CC651E2DD8E}" presName="hierChild4" presStyleCnt="0"/>
      <dgm:spPr/>
    </dgm:pt>
    <dgm:pt modelId="{4D822AF0-822B-415A-85C5-842BED41ACD0}" type="pres">
      <dgm:prSet presAssocID="{1234382C-4508-45F8-B54C-9CC651E2DD8E}" presName="hierChild5" presStyleCnt="0"/>
      <dgm:spPr/>
    </dgm:pt>
    <dgm:pt modelId="{29EE0C64-E0F0-4375-A789-0D5FF349CDBD}" type="pres">
      <dgm:prSet presAssocID="{F48E6566-A9B3-42D2-9E90-B85DAB1A0769}" presName="Name35" presStyleLbl="parChTrans1D4" presStyleIdx="1" presStyleCnt="3"/>
      <dgm:spPr/>
    </dgm:pt>
    <dgm:pt modelId="{5FE43E03-E913-4AEE-BABA-B3B4229A012A}" type="pres">
      <dgm:prSet presAssocID="{64E85ADA-7FDD-4A0C-A413-BE76C90410F8}" presName="hierRoot2" presStyleCnt="0">
        <dgm:presLayoutVars>
          <dgm:hierBranch val="init"/>
        </dgm:presLayoutVars>
      </dgm:prSet>
      <dgm:spPr/>
    </dgm:pt>
    <dgm:pt modelId="{0EB12D3B-0E17-404F-A65F-2C905AF64FF5}" type="pres">
      <dgm:prSet presAssocID="{64E85ADA-7FDD-4A0C-A413-BE76C90410F8}" presName="rootComposite" presStyleCnt="0"/>
      <dgm:spPr/>
    </dgm:pt>
    <dgm:pt modelId="{D953D724-521F-4E51-84A5-44F51492C062}" type="pres">
      <dgm:prSet presAssocID="{64E85ADA-7FDD-4A0C-A413-BE76C90410F8}" presName="rootText" presStyleLbl="node4" presStyleIdx="1" presStyleCnt="3" custScaleX="106303" custScaleY="64612" custLinFactNeighborX="-924">
        <dgm:presLayoutVars>
          <dgm:chPref val="3"/>
        </dgm:presLayoutVars>
      </dgm:prSet>
      <dgm:spPr/>
    </dgm:pt>
    <dgm:pt modelId="{1B70D409-84DA-40A8-94EA-371EB780F2F8}" type="pres">
      <dgm:prSet presAssocID="{64E85ADA-7FDD-4A0C-A413-BE76C90410F8}" presName="rootConnector" presStyleLbl="node4" presStyleIdx="1" presStyleCnt="3"/>
      <dgm:spPr/>
    </dgm:pt>
    <dgm:pt modelId="{5E73567D-F532-49C0-BE0E-80D48FC572D8}" type="pres">
      <dgm:prSet presAssocID="{64E85ADA-7FDD-4A0C-A413-BE76C90410F8}" presName="hierChild4" presStyleCnt="0"/>
      <dgm:spPr/>
    </dgm:pt>
    <dgm:pt modelId="{F4006F15-C745-4829-8B42-FF2CED6B7CEF}" type="pres">
      <dgm:prSet presAssocID="{64E85ADA-7FDD-4A0C-A413-BE76C90410F8}" presName="hierChild5" presStyleCnt="0"/>
      <dgm:spPr/>
    </dgm:pt>
    <dgm:pt modelId="{8A4FC2C4-8C25-450F-B42B-FA5C7E8DF849}" type="pres">
      <dgm:prSet presAssocID="{CD9B54AE-ECE0-401B-81C6-A49E9EF46E37}" presName="hierChild5" presStyleCnt="0"/>
      <dgm:spPr/>
    </dgm:pt>
    <dgm:pt modelId="{D9677285-8A48-48CB-B5EB-291C38070290}" type="pres">
      <dgm:prSet presAssocID="{E647194D-7786-4290-BF9A-5962542ED999}" presName="hierChild5" presStyleCnt="0"/>
      <dgm:spPr/>
    </dgm:pt>
    <dgm:pt modelId="{09869706-8DE7-4ACC-9795-A36C2F26E416}" type="pres">
      <dgm:prSet presAssocID="{6111339F-2736-4FED-9CDA-28EC7B09A58A}" presName="Name37" presStyleLbl="parChTrans1D2" presStyleIdx="1" presStyleCnt="2"/>
      <dgm:spPr/>
    </dgm:pt>
    <dgm:pt modelId="{3EF94613-0DEC-4522-BE12-06EA16009B37}" type="pres">
      <dgm:prSet presAssocID="{EAB462A6-5B80-4E0E-BF80-10F04BD4F958}" presName="hierRoot2" presStyleCnt="0">
        <dgm:presLayoutVars>
          <dgm:hierBranch/>
        </dgm:presLayoutVars>
      </dgm:prSet>
      <dgm:spPr/>
    </dgm:pt>
    <dgm:pt modelId="{FDFBFAFD-D495-42E6-B595-DC94D3037AF5}" type="pres">
      <dgm:prSet presAssocID="{EAB462A6-5B80-4E0E-BF80-10F04BD4F958}" presName="rootComposite" presStyleCnt="0"/>
      <dgm:spPr/>
    </dgm:pt>
    <dgm:pt modelId="{0B8FDEA0-A50E-4577-A29A-0A12D1BE3199}" type="pres">
      <dgm:prSet presAssocID="{EAB462A6-5B80-4E0E-BF80-10F04BD4F958}" presName="rootText" presStyleLbl="node2" presStyleIdx="1" presStyleCnt="2" custScaleX="132879" custScaleY="64612" custLinFactNeighborX="70532">
        <dgm:presLayoutVars>
          <dgm:chPref val="3"/>
        </dgm:presLayoutVars>
      </dgm:prSet>
      <dgm:spPr/>
    </dgm:pt>
    <dgm:pt modelId="{8577C492-BCEE-4030-B682-E0A135541495}" type="pres">
      <dgm:prSet presAssocID="{EAB462A6-5B80-4E0E-BF80-10F04BD4F958}" presName="rootConnector" presStyleLbl="node2" presStyleIdx="1" presStyleCnt="2"/>
      <dgm:spPr/>
    </dgm:pt>
    <dgm:pt modelId="{F3723744-707B-42D2-B220-CCD0AC53B58E}" type="pres">
      <dgm:prSet presAssocID="{EAB462A6-5B80-4E0E-BF80-10F04BD4F958}" presName="hierChild4" presStyleCnt="0"/>
      <dgm:spPr/>
    </dgm:pt>
    <dgm:pt modelId="{31279B2E-47FA-4A14-9E5B-37FC84CF01F0}" type="pres">
      <dgm:prSet presAssocID="{012CA6D0-F03B-4F4E-B37F-8BD5FCD1486A}" presName="Name35" presStyleLbl="parChTrans1D3" presStyleIdx="1" presStyleCnt="2"/>
      <dgm:spPr/>
    </dgm:pt>
    <dgm:pt modelId="{F8B0B58F-C1F2-4548-A1C7-A8E9DABF70F5}" type="pres">
      <dgm:prSet presAssocID="{426BEA25-2A30-41B2-B027-4505B4C5BEB7}" presName="hierRoot2" presStyleCnt="0">
        <dgm:presLayoutVars>
          <dgm:hierBranch/>
        </dgm:presLayoutVars>
      </dgm:prSet>
      <dgm:spPr/>
    </dgm:pt>
    <dgm:pt modelId="{0D5DFFD8-2FB3-48A9-93CF-86BA0D64A2C8}" type="pres">
      <dgm:prSet presAssocID="{426BEA25-2A30-41B2-B027-4505B4C5BEB7}" presName="rootComposite" presStyleCnt="0"/>
      <dgm:spPr/>
    </dgm:pt>
    <dgm:pt modelId="{CF2B9C98-6E2F-43B0-B71A-9FF3441A6744}" type="pres">
      <dgm:prSet presAssocID="{426BEA25-2A30-41B2-B027-4505B4C5BEB7}" presName="rootText" presStyleLbl="node3" presStyleIdx="1" presStyleCnt="2" custScaleX="132879" custScaleY="64612" custLinFactNeighborX="70532">
        <dgm:presLayoutVars>
          <dgm:chPref val="3"/>
        </dgm:presLayoutVars>
      </dgm:prSet>
      <dgm:spPr/>
    </dgm:pt>
    <dgm:pt modelId="{F27051BC-7755-4E28-A87A-882354CE5A0E}" type="pres">
      <dgm:prSet presAssocID="{426BEA25-2A30-41B2-B027-4505B4C5BEB7}" presName="rootConnector" presStyleLbl="node3" presStyleIdx="1" presStyleCnt="2"/>
      <dgm:spPr/>
    </dgm:pt>
    <dgm:pt modelId="{6929442E-2BAD-46CD-AB5D-56F24EB19196}" type="pres">
      <dgm:prSet presAssocID="{426BEA25-2A30-41B2-B027-4505B4C5BEB7}" presName="hierChild4" presStyleCnt="0"/>
      <dgm:spPr/>
    </dgm:pt>
    <dgm:pt modelId="{1E0CB4F9-F7B6-4E95-B6D9-FF8523FCA5BD}" type="pres">
      <dgm:prSet presAssocID="{7AD2F34E-E66F-42A5-9793-1E3E2BC86992}" presName="Name35" presStyleLbl="parChTrans1D4" presStyleIdx="2" presStyleCnt="3"/>
      <dgm:spPr/>
    </dgm:pt>
    <dgm:pt modelId="{96CDE4BB-365F-4CA3-8640-3008F7A9713F}" type="pres">
      <dgm:prSet presAssocID="{BAAA0401-19A6-4ACB-B2E1-6EC40D9DBBF3}" presName="hierRoot2" presStyleCnt="0">
        <dgm:presLayoutVars>
          <dgm:hierBranch val="init"/>
        </dgm:presLayoutVars>
      </dgm:prSet>
      <dgm:spPr/>
    </dgm:pt>
    <dgm:pt modelId="{67A2A5AC-4BF9-4B59-9E91-7A5C75C7FA38}" type="pres">
      <dgm:prSet presAssocID="{BAAA0401-19A6-4ACB-B2E1-6EC40D9DBBF3}" presName="rootComposite" presStyleCnt="0"/>
      <dgm:spPr/>
    </dgm:pt>
    <dgm:pt modelId="{CC75B81E-6F9A-489D-870D-15F1FB3F8570}" type="pres">
      <dgm:prSet presAssocID="{BAAA0401-19A6-4ACB-B2E1-6EC40D9DBBF3}" presName="rootText" presStyleLbl="node4" presStyleIdx="2" presStyleCnt="3" custScaleY="64612">
        <dgm:presLayoutVars>
          <dgm:chPref val="3"/>
        </dgm:presLayoutVars>
      </dgm:prSet>
      <dgm:spPr/>
    </dgm:pt>
    <dgm:pt modelId="{41F7282F-306C-44AC-9B01-706D87F8957D}" type="pres">
      <dgm:prSet presAssocID="{BAAA0401-19A6-4ACB-B2E1-6EC40D9DBBF3}" presName="rootConnector" presStyleLbl="node4" presStyleIdx="2" presStyleCnt="3"/>
      <dgm:spPr/>
    </dgm:pt>
    <dgm:pt modelId="{1D200DCF-6986-47C7-9E10-F15693E069A9}" type="pres">
      <dgm:prSet presAssocID="{BAAA0401-19A6-4ACB-B2E1-6EC40D9DBBF3}" presName="hierChild4" presStyleCnt="0"/>
      <dgm:spPr/>
    </dgm:pt>
    <dgm:pt modelId="{760E0883-7B1F-4391-AD9C-31F67BDA6E37}" type="pres">
      <dgm:prSet presAssocID="{BAAA0401-19A6-4ACB-B2E1-6EC40D9DBBF3}" presName="hierChild5" presStyleCnt="0"/>
      <dgm:spPr/>
    </dgm:pt>
    <dgm:pt modelId="{140C92DD-455C-43F0-8965-CFB187A63D47}" type="pres">
      <dgm:prSet presAssocID="{426BEA25-2A30-41B2-B027-4505B4C5BEB7}" presName="hierChild5" presStyleCnt="0"/>
      <dgm:spPr/>
    </dgm:pt>
    <dgm:pt modelId="{CDEEF9D4-43B6-4042-A176-83EB09B1F647}" type="pres">
      <dgm:prSet presAssocID="{EAB462A6-5B80-4E0E-BF80-10F04BD4F958}" presName="hierChild5" presStyleCnt="0"/>
      <dgm:spPr/>
    </dgm:pt>
    <dgm:pt modelId="{AD2A67D6-3A71-41CB-93BC-5343365D831C}" type="pres">
      <dgm:prSet presAssocID="{9E1F84AF-E279-4D13-A6DF-570847592FBB}" presName="hierChild3" presStyleCnt="0"/>
      <dgm:spPr/>
    </dgm:pt>
  </dgm:ptLst>
  <dgm:cxnLst>
    <dgm:cxn modelId="{BD256100-70A8-4160-B3D9-D0C2DC02CA1A}" srcId="{EAB462A6-5B80-4E0E-BF80-10F04BD4F958}" destId="{426BEA25-2A30-41B2-B027-4505B4C5BEB7}" srcOrd="0" destOrd="0" parTransId="{012CA6D0-F03B-4F4E-B37F-8BD5FCD1486A}" sibTransId="{234F4A74-5012-448D-8C97-D9485D354AA8}"/>
    <dgm:cxn modelId="{56AB8D00-6108-4D8B-9585-42B981D6E16B}" srcId="{9E1F84AF-E279-4D13-A6DF-570847592FBB}" destId="{E647194D-7786-4290-BF9A-5962542ED999}" srcOrd="0" destOrd="0" parTransId="{375C4183-9635-4830-975C-A885D3E1566E}" sibTransId="{34649B01-45D5-446E-AAD2-3ED678263D9F}"/>
    <dgm:cxn modelId="{0F95F108-3860-4AFA-9D86-F32E77A96A7D}" srcId="{E647194D-7786-4290-BF9A-5962542ED999}" destId="{CD9B54AE-ECE0-401B-81C6-A49E9EF46E37}" srcOrd="0" destOrd="0" parTransId="{0EAB6092-2C8A-4D88-AA5B-2A183B564C40}" sibTransId="{9386D338-E016-4970-9C2B-5AAE765D9269}"/>
    <dgm:cxn modelId="{73951C0F-1A75-4D92-8E72-AE4423EDC690}" type="presOf" srcId="{9E1F84AF-E279-4D13-A6DF-570847592FBB}" destId="{B7B021E3-278B-40F3-AE9E-BF336EC23097}" srcOrd="1" destOrd="0" presId="urn:microsoft.com/office/officeart/2005/8/layout/orgChart1"/>
    <dgm:cxn modelId="{B46B2013-14C6-4C3D-8C6E-3F4C403AB696}" type="presOf" srcId="{1234382C-4508-45F8-B54C-9CC651E2DD8E}" destId="{DA5C2B23-8520-4E6D-A075-20F8075E0562}" srcOrd="1" destOrd="0" presId="urn:microsoft.com/office/officeart/2005/8/layout/orgChart1"/>
    <dgm:cxn modelId="{3650B213-5071-4A35-82D1-A4641FC4310B}" type="presOf" srcId="{7AD2F34E-E66F-42A5-9793-1E3E2BC86992}" destId="{1E0CB4F9-F7B6-4E95-B6D9-FF8523FCA5BD}" srcOrd="0" destOrd="0" presId="urn:microsoft.com/office/officeart/2005/8/layout/orgChart1"/>
    <dgm:cxn modelId="{881AE314-D39C-4844-B3F3-CA1E7A33870E}" srcId="{CD9B54AE-ECE0-401B-81C6-A49E9EF46E37}" destId="{1234382C-4508-45F8-B54C-9CC651E2DD8E}" srcOrd="0" destOrd="0" parTransId="{32524F0E-5305-4F8F-A096-396ECB27855F}" sibTransId="{BA90354D-C1A5-4E5F-8A91-770F081224A4}"/>
    <dgm:cxn modelId="{FA247529-F0B1-4EDD-B677-A62BB0031221}" srcId="{CD9B54AE-ECE0-401B-81C6-A49E9EF46E37}" destId="{64E85ADA-7FDD-4A0C-A413-BE76C90410F8}" srcOrd="1" destOrd="0" parTransId="{F48E6566-A9B3-42D2-9E90-B85DAB1A0769}" sibTransId="{23378BD1-69E7-4772-A23C-B5E870753BAD}"/>
    <dgm:cxn modelId="{9B285930-09E1-428B-AA5A-BA0D9F4DB7D8}" type="presOf" srcId="{0EAB6092-2C8A-4D88-AA5B-2A183B564C40}" destId="{510E8CB8-7E3E-4292-A360-1FD65A5E6D78}" srcOrd="0" destOrd="0" presId="urn:microsoft.com/office/officeart/2005/8/layout/orgChart1"/>
    <dgm:cxn modelId="{3E1D925B-3D42-44C0-BB57-731E67F7894F}" type="presOf" srcId="{CD9B54AE-ECE0-401B-81C6-A49E9EF46E37}" destId="{0D1D3DD6-24F6-4CF5-B145-FE3BE09351E9}" srcOrd="0" destOrd="0" presId="urn:microsoft.com/office/officeart/2005/8/layout/orgChart1"/>
    <dgm:cxn modelId="{F3F7E55B-B855-475A-8DE2-6F1386A40A8F}" type="presOf" srcId="{6111339F-2736-4FED-9CDA-28EC7B09A58A}" destId="{09869706-8DE7-4ACC-9795-A36C2F26E416}" srcOrd="0" destOrd="0" presId="urn:microsoft.com/office/officeart/2005/8/layout/orgChart1"/>
    <dgm:cxn modelId="{46113065-4D7F-490F-8F12-8DEDDC2CA989}" type="presOf" srcId="{375C4183-9635-4830-975C-A885D3E1566E}" destId="{2CAA93DD-2BE6-4E57-BC6D-7F21E6D86554}" srcOrd="0" destOrd="0" presId="urn:microsoft.com/office/officeart/2005/8/layout/orgChart1"/>
    <dgm:cxn modelId="{1B13C967-E742-46AA-830B-86A47CF950FB}" srcId="{8A21F4AB-E7B8-419A-9C28-E0D3354575B0}" destId="{9E1F84AF-E279-4D13-A6DF-570847592FBB}" srcOrd="0" destOrd="0" parTransId="{C3FAB43C-EB43-4492-BC1F-3CF79B8EFDB1}" sibTransId="{2E20CB46-1A53-4825-9861-F55537E6E89F}"/>
    <dgm:cxn modelId="{8A7A8A6C-B8DF-41CA-969D-A2018D9ABD92}" type="presOf" srcId="{EAB462A6-5B80-4E0E-BF80-10F04BD4F958}" destId="{8577C492-BCEE-4030-B682-E0A135541495}" srcOrd="1" destOrd="0" presId="urn:microsoft.com/office/officeart/2005/8/layout/orgChart1"/>
    <dgm:cxn modelId="{AE2E4C51-BE7E-4A76-812B-66E23FAF0361}" type="presOf" srcId="{EAB462A6-5B80-4E0E-BF80-10F04BD4F958}" destId="{0B8FDEA0-A50E-4577-A29A-0A12D1BE3199}" srcOrd="0" destOrd="0" presId="urn:microsoft.com/office/officeart/2005/8/layout/orgChart1"/>
    <dgm:cxn modelId="{6EA9BC8C-830B-4A08-BF67-AD75C825218C}" type="presOf" srcId="{1234382C-4508-45F8-B54C-9CC651E2DD8E}" destId="{3562EC15-B780-4ACA-A1E0-95136C9AA722}" srcOrd="0" destOrd="0" presId="urn:microsoft.com/office/officeart/2005/8/layout/orgChart1"/>
    <dgm:cxn modelId="{D238B293-AB84-4F34-8BE2-3247E6B5E89A}" type="presOf" srcId="{E647194D-7786-4290-BF9A-5962542ED999}" destId="{B749E334-5F9F-4760-8BC3-0E616D7401BF}" srcOrd="0" destOrd="0" presId="urn:microsoft.com/office/officeart/2005/8/layout/orgChart1"/>
    <dgm:cxn modelId="{522F1796-44D5-45EB-A087-3EAC60ADDDE1}" type="presOf" srcId="{64E85ADA-7FDD-4A0C-A413-BE76C90410F8}" destId="{1B70D409-84DA-40A8-94EA-371EB780F2F8}" srcOrd="1" destOrd="0" presId="urn:microsoft.com/office/officeart/2005/8/layout/orgChart1"/>
    <dgm:cxn modelId="{02C6B79F-7D32-4A02-ABCE-61A13CDE6661}" type="presOf" srcId="{64E85ADA-7FDD-4A0C-A413-BE76C90410F8}" destId="{D953D724-521F-4E51-84A5-44F51492C062}" srcOrd="0" destOrd="0" presId="urn:microsoft.com/office/officeart/2005/8/layout/orgChart1"/>
    <dgm:cxn modelId="{E89B47A0-9898-49D8-BD42-70D8688DA3C9}" type="presOf" srcId="{F48E6566-A9B3-42D2-9E90-B85DAB1A0769}" destId="{29EE0C64-E0F0-4375-A789-0D5FF349CDBD}" srcOrd="0" destOrd="0" presId="urn:microsoft.com/office/officeart/2005/8/layout/orgChart1"/>
    <dgm:cxn modelId="{705F91B5-7FCE-4774-AE8D-5AA69B65B782}" type="presOf" srcId="{E647194D-7786-4290-BF9A-5962542ED999}" destId="{160B17C2-5655-4385-9509-A8154B37E5A8}" srcOrd="1" destOrd="0" presId="urn:microsoft.com/office/officeart/2005/8/layout/orgChart1"/>
    <dgm:cxn modelId="{338D53C0-2C04-4B91-8C4E-5B2498729DC7}" type="presOf" srcId="{426BEA25-2A30-41B2-B027-4505B4C5BEB7}" destId="{F27051BC-7755-4E28-A87A-882354CE5A0E}" srcOrd="1" destOrd="0" presId="urn:microsoft.com/office/officeart/2005/8/layout/orgChart1"/>
    <dgm:cxn modelId="{F83AE0C5-2F46-4D94-87AD-BD4E982B5EEE}" type="presOf" srcId="{32524F0E-5305-4F8F-A096-396ECB27855F}" destId="{E47D83FA-D3DD-4D04-888E-3E55F05CAB9F}" srcOrd="0" destOrd="0" presId="urn:microsoft.com/office/officeart/2005/8/layout/orgChart1"/>
    <dgm:cxn modelId="{074EC1CA-8CC1-4A08-A988-679EEEEC7CDF}" type="presOf" srcId="{8A21F4AB-E7B8-419A-9C28-E0D3354575B0}" destId="{9640302D-8B2E-4B86-8DD9-B97B317F4825}" srcOrd="0" destOrd="0" presId="urn:microsoft.com/office/officeart/2005/8/layout/orgChart1"/>
    <dgm:cxn modelId="{F4ABDFCF-8AD7-44F7-8E49-54FC21A6A9C0}" type="presOf" srcId="{BAAA0401-19A6-4ACB-B2E1-6EC40D9DBBF3}" destId="{CC75B81E-6F9A-489D-870D-15F1FB3F8570}" srcOrd="0" destOrd="0" presId="urn:microsoft.com/office/officeart/2005/8/layout/orgChart1"/>
    <dgm:cxn modelId="{712074DC-1968-453A-B418-9429B624487D}" srcId="{9E1F84AF-E279-4D13-A6DF-570847592FBB}" destId="{EAB462A6-5B80-4E0E-BF80-10F04BD4F958}" srcOrd="1" destOrd="0" parTransId="{6111339F-2736-4FED-9CDA-28EC7B09A58A}" sibTransId="{A350FE24-F4FE-42BC-885B-2825100EAC5A}"/>
    <dgm:cxn modelId="{90BD58DF-FFD2-444D-9E3A-17B5932AC35C}" srcId="{426BEA25-2A30-41B2-B027-4505B4C5BEB7}" destId="{BAAA0401-19A6-4ACB-B2E1-6EC40D9DBBF3}" srcOrd="0" destOrd="0" parTransId="{7AD2F34E-E66F-42A5-9793-1E3E2BC86992}" sibTransId="{9CA35380-7E75-4632-920A-796E320217A3}"/>
    <dgm:cxn modelId="{B2A6A5E9-D79E-464C-8415-B1E763889C15}" type="presOf" srcId="{9E1F84AF-E279-4D13-A6DF-570847592FBB}" destId="{43E2E707-61C2-4041-B3B4-E92282D27F76}" srcOrd="0" destOrd="0" presId="urn:microsoft.com/office/officeart/2005/8/layout/orgChart1"/>
    <dgm:cxn modelId="{D6FE66EE-48BA-4ADC-B0FA-22A93F7A15C5}" type="presOf" srcId="{012CA6D0-F03B-4F4E-B37F-8BD5FCD1486A}" destId="{31279B2E-47FA-4A14-9E5B-37FC84CF01F0}" srcOrd="0" destOrd="0" presId="urn:microsoft.com/office/officeart/2005/8/layout/orgChart1"/>
    <dgm:cxn modelId="{A20DFEF1-74BE-417F-94EA-5797596720DA}" type="presOf" srcId="{426BEA25-2A30-41B2-B027-4505B4C5BEB7}" destId="{CF2B9C98-6E2F-43B0-B71A-9FF3441A6744}" srcOrd="0" destOrd="0" presId="urn:microsoft.com/office/officeart/2005/8/layout/orgChart1"/>
    <dgm:cxn modelId="{7C8F33F6-6B11-428E-B26D-B15C327EA79F}" type="presOf" srcId="{BAAA0401-19A6-4ACB-B2E1-6EC40D9DBBF3}" destId="{41F7282F-306C-44AC-9B01-706D87F8957D}" srcOrd="1" destOrd="0" presId="urn:microsoft.com/office/officeart/2005/8/layout/orgChart1"/>
    <dgm:cxn modelId="{337AC5F9-C304-4BBF-AF97-54522779634F}" type="presOf" srcId="{CD9B54AE-ECE0-401B-81C6-A49E9EF46E37}" destId="{7814227A-DB38-4A4D-A8BD-3604DFF72315}" srcOrd="1" destOrd="0" presId="urn:microsoft.com/office/officeart/2005/8/layout/orgChart1"/>
    <dgm:cxn modelId="{61D3C5A7-99D3-420B-A5B3-A48D682B42A6}" type="presParOf" srcId="{9640302D-8B2E-4B86-8DD9-B97B317F4825}" destId="{5934BCE9-7380-4317-9A74-3DFDDF540743}" srcOrd="0" destOrd="0" presId="urn:microsoft.com/office/officeart/2005/8/layout/orgChart1"/>
    <dgm:cxn modelId="{F23FCCB8-049F-46C4-8F39-EC15576318B6}" type="presParOf" srcId="{5934BCE9-7380-4317-9A74-3DFDDF540743}" destId="{991BCDFB-64DA-400B-AE82-C829ABFD5CFC}" srcOrd="0" destOrd="0" presId="urn:microsoft.com/office/officeart/2005/8/layout/orgChart1"/>
    <dgm:cxn modelId="{3DA3B611-2427-4825-B6A3-C5BDB7F36CEA}" type="presParOf" srcId="{991BCDFB-64DA-400B-AE82-C829ABFD5CFC}" destId="{43E2E707-61C2-4041-B3B4-E92282D27F76}" srcOrd="0" destOrd="0" presId="urn:microsoft.com/office/officeart/2005/8/layout/orgChart1"/>
    <dgm:cxn modelId="{AA1D5A31-F41D-459F-9446-5F8B9295F9BE}" type="presParOf" srcId="{991BCDFB-64DA-400B-AE82-C829ABFD5CFC}" destId="{B7B021E3-278B-40F3-AE9E-BF336EC23097}" srcOrd="1" destOrd="0" presId="urn:microsoft.com/office/officeart/2005/8/layout/orgChart1"/>
    <dgm:cxn modelId="{30D772A9-EFF9-4D92-BB65-84D9F0355E92}" type="presParOf" srcId="{5934BCE9-7380-4317-9A74-3DFDDF540743}" destId="{27B348DD-F868-4F11-B5CF-96A4F3D6151F}" srcOrd="1" destOrd="0" presId="urn:microsoft.com/office/officeart/2005/8/layout/orgChart1"/>
    <dgm:cxn modelId="{AE39FEB1-3935-45B6-BCCD-A436B5CF05D6}" type="presParOf" srcId="{27B348DD-F868-4F11-B5CF-96A4F3D6151F}" destId="{2CAA93DD-2BE6-4E57-BC6D-7F21E6D86554}" srcOrd="0" destOrd="0" presId="urn:microsoft.com/office/officeart/2005/8/layout/orgChart1"/>
    <dgm:cxn modelId="{48F207F8-E69C-4E75-B52D-A91777034270}" type="presParOf" srcId="{27B348DD-F868-4F11-B5CF-96A4F3D6151F}" destId="{626EEDEB-D8F6-4607-A5DB-C554EED80BD3}" srcOrd="1" destOrd="0" presId="urn:microsoft.com/office/officeart/2005/8/layout/orgChart1"/>
    <dgm:cxn modelId="{43E25BE1-791E-4029-96EF-BB1691AFF3E7}" type="presParOf" srcId="{626EEDEB-D8F6-4607-A5DB-C554EED80BD3}" destId="{E95E489E-6121-4954-814C-4920DFE48CAD}" srcOrd="0" destOrd="0" presId="urn:microsoft.com/office/officeart/2005/8/layout/orgChart1"/>
    <dgm:cxn modelId="{E6A7A4B5-2292-48DF-862F-74499A58783F}" type="presParOf" srcId="{E95E489E-6121-4954-814C-4920DFE48CAD}" destId="{B749E334-5F9F-4760-8BC3-0E616D7401BF}" srcOrd="0" destOrd="0" presId="urn:microsoft.com/office/officeart/2005/8/layout/orgChart1"/>
    <dgm:cxn modelId="{D86628C1-5D13-437C-AC18-B4BEDC9CB71E}" type="presParOf" srcId="{E95E489E-6121-4954-814C-4920DFE48CAD}" destId="{160B17C2-5655-4385-9509-A8154B37E5A8}" srcOrd="1" destOrd="0" presId="urn:microsoft.com/office/officeart/2005/8/layout/orgChart1"/>
    <dgm:cxn modelId="{861A833B-A8C1-4277-923B-D0F0B8D41CB9}" type="presParOf" srcId="{626EEDEB-D8F6-4607-A5DB-C554EED80BD3}" destId="{D2B67D32-47B2-44FC-AACD-6518E764BEE1}" srcOrd="1" destOrd="0" presId="urn:microsoft.com/office/officeart/2005/8/layout/orgChart1"/>
    <dgm:cxn modelId="{30CA22D2-BDCA-4909-85D1-16B60F699D2A}" type="presParOf" srcId="{D2B67D32-47B2-44FC-AACD-6518E764BEE1}" destId="{510E8CB8-7E3E-4292-A360-1FD65A5E6D78}" srcOrd="0" destOrd="0" presId="urn:microsoft.com/office/officeart/2005/8/layout/orgChart1"/>
    <dgm:cxn modelId="{562D6926-9748-4FC4-AE07-D7E20085E97B}" type="presParOf" srcId="{D2B67D32-47B2-44FC-AACD-6518E764BEE1}" destId="{4670B727-2F4A-4AC4-9264-4A558333FF67}" srcOrd="1" destOrd="0" presId="urn:microsoft.com/office/officeart/2005/8/layout/orgChart1"/>
    <dgm:cxn modelId="{6059143D-6E2B-4977-AD6E-A297D96B23A9}" type="presParOf" srcId="{4670B727-2F4A-4AC4-9264-4A558333FF67}" destId="{A46B4E82-31C5-43A2-920C-1D36E977A9BF}" srcOrd="0" destOrd="0" presId="urn:microsoft.com/office/officeart/2005/8/layout/orgChart1"/>
    <dgm:cxn modelId="{74D1A63A-80EC-4AFF-9DE6-83A1E8E343BA}" type="presParOf" srcId="{A46B4E82-31C5-43A2-920C-1D36E977A9BF}" destId="{0D1D3DD6-24F6-4CF5-B145-FE3BE09351E9}" srcOrd="0" destOrd="0" presId="urn:microsoft.com/office/officeart/2005/8/layout/orgChart1"/>
    <dgm:cxn modelId="{DB76A0D6-0890-4C97-8FD4-2227BF0F8893}" type="presParOf" srcId="{A46B4E82-31C5-43A2-920C-1D36E977A9BF}" destId="{7814227A-DB38-4A4D-A8BD-3604DFF72315}" srcOrd="1" destOrd="0" presId="urn:microsoft.com/office/officeart/2005/8/layout/orgChart1"/>
    <dgm:cxn modelId="{E2B867BB-894D-4A6E-9349-2A626E121A1B}" type="presParOf" srcId="{4670B727-2F4A-4AC4-9264-4A558333FF67}" destId="{73E6DA32-B7FE-4278-A3B5-61737D5AD5C7}" srcOrd="1" destOrd="0" presId="urn:microsoft.com/office/officeart/2005/8/layout/orgChart1"/>
    <dgm:cxn modelId="{567F02C7-F3B8-4E07-A80D-BD186C7E1977}" type="presParOf" srcId="{73E6DA32-B7FE-4278-A3B5-61737D5AD5C7}" destId="{E47D83FA-D3DD-4D04-888E-3E55F05CAB9F}" srcOrd="0" destOrd="0" presId="urn:microsoft.com/office/officeart/2005/8/layout/orgChart1"/>
    <dgm:cxn modelId="{237F76B1-5156-46E7-BCB2-2E25767F07A8}" type="presParOf" srcId="{73E6DA32-B7FE-4278-A3B5-61737D5AD5C7}" destId="{6DA76FE2-236D-4B83-AFB9-06BF03F1483C}" srcOrd="1" destOrd="0" presId="urn:microsoft.com/office/officeart/2005/8/layout/orgChart1"/>
    <dgm:cxn modelId="{FE0FD272-EC94-4DB1-A614-D4B2BA7542F3}" type="presParOf" srcId="{6DA76FE2-236D-4B83-AFB9-06BF03F1483C}" destId="{C371898D-9780-49E4-A7A7-395FACA18BD5}" srcOrd="0" destOrd="0" presId="urn:microsoft.com/office/officeart/2005/8/layout/orgChart1"/>
    <dgm:cxn modelId="{BDF20A7B-1AA3-4768-BAB1-12B29961B056}" type="presParOf" srcId="{C371898D-9780-49E4-A7A7-395FACA18BD5}" destId="{3562EC15-B780-4ACA-A1E0-95136C9AA722}" srcOrd="0" destOrd="0" presId="urn:microsoft.com/office/officeart/2005/8/layout/orgChart1"/>
    <dgm:cxn modelId="{945AD075-87D4-4B09-83A2-2B596759E0FC}" type="presParOf" srcId="{C371898D-9780-49E4-A7A7-395FACA18BD5}" destId="{DA5C2B23-8520-4E6D-A075-20F8075E0562}" srcOrd="1" destOrd="0" presId="urn:microsoft.com/office/officeart/2005/8/layout/orgChart1"/>
    <dgm:cxn modelId="{CF24D347-4152-455A-B1F2-5CCDA8ADFC13}" type="presParOf" srcId="{6DA76FE2-236D-4B83-AFB9-06BF03F1483C}" destId="{76B9A4EF-1D25-4AFE-ACE5-4683623637E4}" srcOrd="1" destOrd="0" presId="urn:microsoft.com/office/officeart/2005/8/layout/orgChart1"/>
    <dgm:cxn modelId="{D332914F-703C-48A8-A610-BB7B842379A2}" type="presParOf" srcId="{6DA76FE2-236D-4B83-AFB9-06BF03F1483C}" destId="{4D822AF0-822B-415A-85C5-842BED41ACD0}" srcOrd="2" destOrd="0" presId="urn:microsoft.com/office/officeart/2005/8/layout/orgChart1"/>
    <dgm:cxn modelId="{1AD4153E-68AB-458F-9881-CCB23AB3E300}" type="presParOf" srcId="{73E6DA32-B7FE-4278-A3B5-61737D5AD5C7}" destId="{29EE0C64-E0F0-4375-A789-0D5FF349CDBD}" srcOrd="2" destOrd="0" presId="urn:microsoft.com/office/officeart/2005/8/layout/orgChart1"/>
    <dgm:cxn modelId="{2CB19555-21A8-4662-9EC1-6413E45A4EFE}" type="presParOf" srcId="{73E6DA32-B7FE-4278-A3B5-61737D5AD5C7}" destId="{5FE43E03-E913-4AEE-BABA-B3B4229A012A}" srcOrd="3" destOrd="0" presId="urn:microsoft.com/office/officeart/2005/8/layout/orgChart1"/>
    <dgm:cxn modelId="{75BA55C7-143C-4777-B3CC-2F9FA13B9CFE}" type="presParOf" srcId="{5FE43E03-E913-4AEE-BABA-B3B4229A012A}" destId="{0EB12D3B-0E17-404F-A65F-2C905AF64FF5}" srcOrd="0" destOrd="0" presId="urn:microsoft.com/office/officeart/2005/8/layout/orgChart1"/>
    <dgm:cxn modelId="{3D03EE44-BEE1-4337-95C7-23E819823D2C}" type="presParOf" srcId="{0EB12D3B-0E17-404F-A65F-2C905AF64FF5}" destId="{D953D724-521F-4E51-84A5-44F51492C062}" srcOrd="0" destOrd="0" presId="urn:microsoft.com/office/officeart/2005/8/layout/orgChart1"/>
    <dgm:cxn modelId="{D07B37DC-68DB-4501-9A19-FA8325DF08FB}" type="presParOf" srcId="{0EB12D3B-0E17-404F-A65F-2C905AF64FF5}" destId="{1B70D409-84DA-40A8-94EA-371EB780F2F8}" srcOrd="1" destOrd="0" presId="urn:microsoft.com/office/officeart/2005/8/layout/orgChart1"/>
    <dgm:cxn modelId="{9D752B48-3858-40D7-B6DD-43BFD83737E0}" type="presParOf" srcId="{5FE43E03-E913-4AEE-BABA-B3B4229A012A}" destId="{5E73567D-F532-49C0-BE0E-80D48FC572D8}" srcOrd="1" destOrd="0" presId="urn:microsoft.com/office/officeart/2005/8/layout/orgChart1"/>
    <dgm:cxn modelId="{850957FE-9CCC-4369-99E2-B6E990552CAF}" type="presParOf" srcId="{5FE43E03-E913-4AEE-BABA-B3B4229A012A}" destId="{F4006F15-C745-4829-8B42-FF2CED6B7CEF}" srcOrd="2" destOrd="0" presId="urn:microsoft.com/office/officeart/2005/8/layout/orgChart1"/>
    <dgm:cxn modelId="{CF3C41D0-B896-4DA7-9DFC-684F51A4C544}" type="presParOf" srcId="{4670B727-2F4A-4AC4-9264-4A558333FF67}" destId="{8A4FC2C4-8C25-450F-B42B-FA5C7E8DF849}" srcOrd="2" destOrd="0" presId="urn:microsoft.com/office/officeart/2005/8/layout/orgChart1"/>
    <dgm:cxn modelId="{6DA3126B-0128-43BB-AB59-A423939D7E4A}" type="presParOf" srcId="{626EEDEB-D8F6-4607-A5DB-C554EED80BD3}" destId="{D9677285-8A48-48CB-B5EB-291C38070290}" srcOrd="2" destOrd="0" presId="urn:microsoft.com/office/officeart/2005/8/layout/orgChart1"/>
    <dgm:cxn modelId="{C2EA41F3-C2B2-42BA-BA46-2C5D0F52FAD2}" type="presParOf" srcId="{27B348DD-F868-4F11-B5CF-96A4F3D6151F}" destId="{09869706-8DE7-4ACC-9795-A36C2F26E416}" srcOrd="2" destOrd="0" presId="urn:microsoft.com/office/officeart/2005/8/layout/orgChart1"/>
    <dgm:cxn modelId="{E2198C3D-141D-4D58-9C95-F0E05CB62445}" type="presParOf" srcId="{27B348DD-F868-4F11-B5CF-96A4F3D6151F}" destId="{3EF94613-0DEC-4522-BE12-06EA16009B37}" srcOrd="3" destOrd="0" presId="urn:microsoft.com/office/officeart/2005/8/layout/orgChart1"/>
    <dgm:cxn modelId="{F7F9B7E5-E57A-4708-B739-E73FC3A7278C}" type="presParOf" srcId="{3EF94613-0DEC-4522-BE12-06EA16009B37}" destId="{FDFBFAFD-D495-42E6-B595-DC94D3037AF5}" srcOrd="0" destOrd="0" presId="urn:microsoft.com/office/officeart/2005/8/layout/orgChart1"/>
    <dgm:cxn modelId="{84F5FF2B-2620-4F1F-A36F-4FB755ACA534}" type="presParOf" srcId="{FDFBFAFD-D495-42E6-B595-DC94D3037AF5}" destId="{0B8FDEA0-A50E-4577-A29A-0A12D1BE3199}" srcOrd="0" destOrd="0" presId="urn:microsoft.com/office/officeart/2005/8/layout/orgChart1"/>
    <dgm:cxn modelId="{186EBF89-9840-48A5-8B64-6C79F7334984}" type="presParOf" srcId="{FDFBFAFD-D495-42E6-B595-DC94D3037AF5}" destId="{8577C492-BCEE-4030-B682-E0A135541495}" srcOrd="1" destOrd="0" presId="urn:microsoft.com/office/officeart/2005/8/layout/orgChart1"/>
    <dgm:cxn modelId="{26FB4B77-D402-410C-AA59-B7A483F72D18}" type="presParOf" srcId="{3EF94613-0DEC-4522-BE12-06EA16009B37}" destId="{F3723744-707B-42D2-B220-CCD0AC53B58E}" srcOrd="1" destOrd="0" presId="urn:microsoft.com/office/officeart/2005/8/layout/orgChart1"/>
    <dgm:cxn modelId="{97FBEBC0-E033-489A-8E02-9185BB95C395}" type="presParOf" srcId="{F3723744-707B-42D2-B220-CCD0AC53B58E}" destId="{31279B2E-47FA-4A14-9E5B-37FC84CF01F0}" srcOrd="0" destOrd="0" presId="urn:microsoft.com/office/officeart/2005/8/layout/orgChart1"/>
    <dgm:cxn modelId="{3FD6486A-DEE4-4F9E-B00A-5BCA7C3832D3}" type="presParOf" srcId="{F3723744-707B-42D2-B220-CCD0AC53B58E}" destId="{F8B0B58F-C1F2-4548-A1C7-A8E9DABF70F5}" srcOrd="1" destOrd="0" presId="urn:microsoft.com/office/officeart/2005/8/layout/orgChart1"/>
    <dgm:cxn modelId="{CC5A433B-E136-4593-B897-3002ECBABF46}" type="presParOf" srcId="{F8B0B58F-C1F2-4548-A1C7-A8E9DABF70F5}" destId="{0D5DFFD8-2FB3-48A9-93CF-86BA0D64A2C8}" srcOrd="0" destOrd="0" presId="urn:microsoft.com/office/officeart/2005/8/layout/orgChart1"/>
    <dgm:cxn modelId="{A9D13135-DB40-4930-978F-752FE81FE0B3}" type="presParOf" srcId="{0D5DFFD8-2FB3-48A9-93CF-86BA0D64A2C8}" destId="{CF2B9C98-6E2F-43B0-B71A-9FF3441A6744}" srcOrd="0" destOrd="0" presId="urn:microsoft.com/office/officeart/2005/8/layout/orgChart1"/>
    <dgm:cxn modelId="{415F7947-8957-47F0-B5A6-5081E7987487}" type="presParOf" srcId="{0D5DFFD8-2FB3-48A9-93CF-86BA0D64A2C8}" destId="{F27051BC-7755-4E28-A87A-882354CE5A0E}" srcOrd="1" destOrd="0" presId="urn:microsoft.com/office/officeart/2005/8/layout/orgChart1"/>
    <dgm:cxn modelId="{7D47DDB4-9C70-438F-BF40-EE82E9443C9C}" type="presParOf" srcId="{F8B0B58F-C1F2-4548-A1C7-A8E9DABF70F5}" destId="{6929442E-2BAD-46CD-AB5D-56F24EB19196}" srcOrd="1" destOrd="0" presId="urn:microsoft.com/office/officeart/2005/8/layout/orgChart1"/>
    <dgm:cxn modelId="{A3319A1B-8021-4C63-A2AE-7415D28C66E6}" type="presParOf" srcId="{6929442E-2BAD-46CD-AB5D-56F24EB19196}" destId="{1E0CB4F9-F7B6-4E95-B6D9-FF8523FCA5BD}" srcOrd="0" destOrd="0" presId="urn:microsoft.com/office/officeart/2005/8/layout/orgChart1"/>
    <dgm:cxn modelId="{D3053B9A-7A05-403F-9ABE-BC44873AA547}" type="presParOf" srcId="{6929442E-2BAD-46CD-AB5D-56F24EB19196}" destId="{96CDE4BB-365F-4CA3-8640-3008F7A9713F}" srcOrd="1" destOrd="0" presId="urn:microsoft.com/office/officeart/2005/8/layout/orgChart1"/>
    <dgm:cxn modelId="{CCA68BAE-D033-4B23-B362-0A4E1CAF5444}" type="presParOf" srcId="{96CDE4BB-365F-4CA3-8640-3008F7A9713F}" destId="{67A2A5AC-4BF9-4B59-9E91-7A5C75C7FA38}" srcOrd="0" destOrd="0" presId="urn:microsoft.com/office/officeart/2005/8/layout/orgChart1"/>
    <dgm:cxn modelId="{5CA9153A-14B2-4D03-B453-E512682FC253}" type="presParOf" srcId="{67A2A5AC-4BF9-4B59-9E91-7A5C75C7FA38}" destId="{CC75B81E-6F9A-489D-870D-15F1FB3F8570}" srcOrd="0" destOrd="0" presId="urn:microsoft.com/office/officeart/2005/8/layout/orgChart1"/>
    <dgm:cxn modelId="{D72E1CDF-2E32-46C2-A602-5B0ADEBFFDB1}" type="presParOf" srcId="{67A2A5AC-4BF9-4B59-9E91-7A5C75C7FA38}" destId="{41F7282F-306C-44AC-9B01-706D87F8957D}" srcOrd="1" destOrd="0" presId="urn:microsoft.com/office/officeart/2005/8/layout/orgChart1"/>
    <dgm:cxn modelId="{25F1F86E-E1D0-4865-BABB-FB9FA533C17C}" type="presParOf" srcId="{96CDE4BB-365F-4CA3-8640-3008F7A9713F}" destId="{1D200DCF-6986-47C7-9E10-F15693E069A9}" srcOrd="1" destOrd="0" presId="urn:microsoft.com/office/officeart/2005/8/layout/orgChart1"/>
    <dgm:cxn modelId="{615032D0-0A85-4D2A-B865-680D2551D7CF}" type="presParOf" srcId="{96CDE4BB-365F-4CA3-8640-3008F7A9713F}" destId="{760E0883-7B1F-4391-AD9C-31F67BDA6E37}" srcOrd="2" destOrd="0" presId="urn:microsoft.com/office/officeart/2005/8/layout/orgChart1"/>
    <dgm:cxn modelId="{46397791-AF7F-4842-A675-60B00AF82E03}" type="presParOf" srcId="{F8B0B58F-C1F2-4548-A1C7-A8E9DABF70F5}" destId="{140C92DD-455C-43F0-8965-CFB187A63D47}" srcOrd="2" destOrd="0" presId="urn:microsoft.com/office/officeart/2005/8/layout/orgChart1"/>
    <dgm:cxn modelId="{F0DD431E-F661-4425-9A08-D81D3C0F23BF}" type="presParOf" srcId="{3EF94613-0DEC-4522-BE12-06EA16009B37}" destId="{CDEEF9D4-43B6-4042-A176-83EB09B1F647}" srcOrd="2" destOrd="0" presId="urn:microsoft.com/office/officeart/2005/8/layout/orgChart1"/>
    <dgm:cxn modelId="{31E833C1-7E4F-412E-8CBA-5786950DE44B}" type="presParOf" srcId="{5934BCE9-7380-4317-9A74-3DFDDF540743}" destId="{AD2A67D6-3A71-41CB-93BC-5343365D831C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0CB4F9-F7B6-4E95-B6D9-FF8523FCA5BD}">
      <dsp:nvSpPr>
        <dsp:cNvPr id="0" name=""/>
        <dsp:cNvSpPr/>
      </dsp:nvSpPr>
      <dsp:spPr>
        <a:xfrm>
          <a:off x="6852268" y="3361700"/>
          <a:ext cx="91440" cy="475516"/>
        </a:xfrm>
        <a:custGeom>
          <a:avLst/>
          <a:gdLst/>
          <a:ahLst/>
          <a:cxnLst/>
          <a:rect l="0" t="0" r="0" b="0"/>
          <a:pathLst>
            <a:path>
              <a:moveTo>
                <a:pt x="46320" y="0"/>
              </a:moveTo>
              <a:lnTo>
                <a:pt x="46320" y="237758"/>
              </a:lnTo>
              <a:lnTo>
                <a:pt x="45720" y="237758"/>
              </a:lnTo>
              <a:lnTo>
                <a:pt x="45720" y="47551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279B2E-47FA-4A14-9E5B-37FC84CF01F0}">
      <dsp:nvSpPr>
        <dsp:cNvPr id="0" name=""/>
        <dsp:cNvSpPr/>
      </dsp:nvSpPr>
      <dsp:spPr>
        <a:xfrm>
          <a:off x="6852868" y="2154658"/>
          <a:ext cx="91440" cy="4755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551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869706-8DE7-4ACC-9795-A36C2F26E416}">
      <dsp:nvSpPr>
        <dsp:cNvPr id="0" name=""/>
        <dsp:cNvSpPr/>
      </dsp:nvSpPr>
      <dsp:spPr>
        <a:xfrm>
          <a:off x="4771716" y="947616"/>
          <a:ext cx="2126872" cy="475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758"/>
              </a:lnTo>
              <a:lnTo>
                <a:pt x="2126872" y="237758"/>
              </a:lnTo>
              <a:lnTo>
                <a:pt x="2126872" y="47551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E0C64-E0F0-4375-A789-0D5FF349CDBD}">
      <dsp:nvSpPr>
        <dsp:cNvPr id="0" name=""/>
        <dsp:cNvSpPr/>
      </dsp:nvSpPr>
      <dsp:spPr>
        <a:xfrm>
          <a:off x="1504432" y="3361700"/>
          <a:ext cx="2561392" cy="475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758"/>
              </a:lnTo>
              <a:lnTo>
                <a:pt x="2561392" y="237758"/>
              </a:lnTo>
              <a:lnTo>
                <a:pt x="2561392" y="47551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7D83FA-D3DD-4D04-888E-3E55F05CAB9F}">
      <dsp:nvSpPr>
        <dsp:cNvPr id="0" name=""/>
        <dsp:cNvSpPr/>
      </dsp:nvSpPr>
      <dsp:spPr>
        <a:xfrm>
          <a:off x="1203543" y="3361700"/>
          <a:ext cx="300888" cy="475516"/>
        </a:xfrm>
        <a:custGeom>
          <a:avLst/>
          <a:gdLst/>
          <a:ahLst/>
          <a:cxnLst/>
          <a:rect l="0" t="0" r="0" b="0"/>
          <a:pathLst>
            <a:path>
              <a:moveTo>
                <a:pt x="300888" y="0"/>
              </a:moveTo>
              <a:lnTo>
                <a:pt x="300888" y="237758"/>
              </a:lnTo>
              <a:lnTo>
                <a:pt x="0" y="237758"/>
              </a:lnTo>
              <a:lnTo>
                <a:pt x="0" y="47551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0E8CB8-7E3E-4292-A360-1FD65A5E6D78}">
      <dsp:nvSpPr>
        <dsp:cNvPr id="0" name=""/>
        <dsp:cNvSpPr/>
      </dsp:nvSpPr>
      <dsp:spPr>
        <a:xfrm>
          <a:off x="1458712" y="2154658"/>
          <a:ext cx="91440" cy="4755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551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AA93DD-2BE6-4E57-BC6D-7F21E6D86554}">
      <dsp:nvSpPr>
        <dsp:cNvPr id="0" name=""/>
        <dsp:cNvSpPr/>
      </dsp:nvSpPr>
      <dsp:spPr>
        <a:xfrm>
          <a:off x="1504432" y="947616"/>
          <a:ext cx="3267284" cy="475516"/>
        </a:xfrm>
        <a:custGeom>
          <a:avLst/>
          <a:gdLst/>
          <a:ahLst/>
          <a:cxnLst/>
          <a:rect l="0" t="0" r="0" b="0"/>
          <a:pathLst>
            <a:path>
              <a:moveTo>
                <a:pt x="3267284" y="0"/>
              </a:moveTo>
              <a:lnTo>
                <a:pt x="3267284" y="237758"/>
              </a:lnTo>
              <a:lnTo>
                <a:pt x="0" y="237758"/>
              </a:lnTo>
              <a:lnTo>
                <a:pt x="0" y="47551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2E707-61C2-4041-B3B4-E92282D27F76}">
      <dsp:nvSpPr>
        <dsp:cNvPr id="0" name=""/>
        <dsp:cNvSpPr/>
      </dsp:nvSpPr>
      <dsp:spPr>
        <a:xfrm>
          <a:off x="2714315" y="216091"/>
          <a:ext cx="4114802" cy="731525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Tư</a:t>
          </a:r>
          <a:r>
            <a:rPr lang="en-US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vấn</a:t>
          </a:r>
          <a:r>
            <a:rPr lang="en-US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ngắn</a:t>
          </a:r>
          <a:r>
            <a:rPr lang="en-US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(5A, 5R)</a:t>
          </a:r>
        </a:p>
      </dsp:txBody>
      <dsp:txXfrm>
        <a:off x="2714315" y="216091"/>
        <a:ext cx="4114802" cy="731525"/>
      </dsp:txXfrm>
    </dsp:sp>
    <dsp:sp modelId="{B749E334-5F9F-4760-8BC3-0E616D7401BF}">
      <dsp:nvSpPr>
        <dsp:cNvPr id="0" name=""/>
        <dsp:cNvSpPr/>
      </dsp:nvSpPr>
      <dsp:spPr>
        <a:xfrm>
          <a:off x="0" y="1423133"/>
          <a:ext cx="3008864" cy="731525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Muốn</a:t>
          </a:r>
          <a:r>
            <a:rPr lang="en-US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cai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423133"/>
        <a:ext cx="3008864" cy="731525"/>
      </dsp:txXfrm>
    </dsp:sp>
    <dsp:sp modelId="{0D1D3DD6-24F6-4CF5-B145-FE3BE09351E9}">
      <dsp:nvSpPr>
        <dsp:cNvPr id="0" name=""/>
        <dsp:cNvSpPr/>
      </dsp:nvSpPr>
      <dsp:spPr>
        <a:xfrm>
          <a:off x="0" y="2630175"/>
          <a:ext cx="3008864" cy="731525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Kê</a:t>
          </a:r>
          <a:r>
            <a:rPr lang="en-US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toa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630175"/>
        <a:ext cx="3008864" cy="731525"/>
      </dsp:txXfrm>
    </dsp:sp>
    <dsp:sp modelId="{3562EC15-B780-4ACA-A1E0-95136C9AA722}">
      <dsp:nvSpPr>
        <dsp:cNvPr id="0" name=""/>
        <dsp:cNvSpPr/>
      </dsp:nvSpPr>
      <dsp:spPr>
        <a:xfrm>
          <a:off x="0" y="3837217"/>
          <a:ext cx="2407086" cy="731525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Thuận</a:t>
          </a:r>
          <a:r>
            <a:rPr lang="en-US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lợi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837217"/>
        <a:ext cx="2407086" cy="731525"/>
      </dsp:txXfrm>
    </dsp:sp>
    <dsp:sp modelId="{D953D724-521F-4E51-84A5-44F51492C062}">
      <dsp:nvSpPr>
        <dsp:cNvPr id="0" name=""/>
        <dsp:cNvSpPr/>
      </dsp:nvSpPr>
      <dsp:spPr>
        <a:xfrm>
          <a:off x="2862280" y="3837217"/>
          <a:ext cx="2407086" cy="731525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Khó</a:t>
          </a:r>
          <a:r>
            <a:rPr lang="en-US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khăn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62280" y="3837217"/>
        <a:ext cx="2407086" cy="731525"/>
      </dsp:txXfrm>
    </dsp:sp>
    <dsp:sp modelId="{0B8FDEA0-A50E-4577-A29A-0A12D1BE3199}">
      <dsp:nvSpPr>
        <dsp:cNvPr id="0" name=""/>
        <dsp:cNvSpPr/>
      </dsp:nvSpPr>
      <dsp:spPr>
        <a:xfrm>
          <a:off x="5394156" y="1423133"/>
          <a:ext cx="3008864" cy="731525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Chưa</a:t>
          </a:r>
          <a:r>
            <a:rPr lang="en-US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muốn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394156" y="1423133"/>
        <a:ext cx="3008864" cy="731525"/>
      </dsp:txXfrm>
    </dsp:sp>
    <dsp:sp modelId="{CF2B9C98-6E2F-43B0-B71A-9FF3441A6744}">
      <dsp:nvSpPr>
        <dsp:cNvPr id="0" name=""/>
        <dsp:cNvSpPr/>
      </dsp:nvSpPr>
      <dsp:spPr>
        <a:xfrm>
          <a:off x="5394156" y="2630175"/>
          <a:ext cx="3008864" cy="731525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Tư</a:t>
          </a:r>
          <a:r>
            <a:rPr lang="en-US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vấn</a:t>
          </a:r>
          <a:r>
            <a:rPr lang="en-US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sâu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394156" y="2630175"/>
        <a:ext cx="3008864" cy="731525"/>
      </dsp:txXfrm>
    </dsp:sp>
    <dsp:sp modelId="{CC75B81E-6F9A-489D-870D-15F1FB3F8570}">
      <dsp:nvSpPr>
        <dsp:cNvPr id="0" name=""/>
        <dsp:cNvSpPr/>
      </dsp:nvSpPr>
      <dsp:spPr>
        <a:xfrm>
          <a:off x="5765806" y="3837217"/>
          <a:ext cx="2264363" cy="731525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Kê</a:t>
          </a:r>
          <a:r>
            <a:rPr lang="en-US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toa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765806" y="3837217"/>
        <a:ext cx="2264363" cy="731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B7B48A31-64E1-47CC-86F0-DF64BB7399A5}" type="datetimeFigureOut">
              <a:rPr lang="en-US" smtClean="0"/>
              <a:pPr/>
              <a:t>3/2/2024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2AF00C0C-337F-4775-AAFB-606D165685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2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034DF-24E3-4F4D-83A8-0F62CD7B749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1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5AFC4-A246-4FA3-8889-40AAB648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5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FCFD2-2470-4E5D-9E0A-D7F0F47AFA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0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C82DE3-5CE1-4F05-87DE-A7CF0D8B3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15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5AFC4-A246-4FA3-8889-40AAB648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2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7C0A07-D85D-4B61-8F3A-26A81793B1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6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F85230-6313-43E8-88D1-282429F91D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58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08D85-8116-4987-85A2-5AB517D3F1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35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D80CE5-3AC3-4DA9-A68A-B9F238D803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81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EF4C7-0773-40D3-BDD6-43073087B6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3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D6CD6-B480-4797-9A12-755854E5D2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6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FE0C3-F91C-4674-8FE8-D4DBFCDAF0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5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8F65AFC4-A246-4FA3-8889-40AAB6488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69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2295" y="2590800"/>
            <a:ext cx="8587409" cy="68546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3200" b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TƯ VẤN NGẮN CAI NGHIỆN THUỐC LÁ</a:t>
            </a:r>
            <a:endParaRPr lang="en-US" sz="30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13"/>
          <p:cNvSpPr txBox="1">
            <a:spLocks/>
          </p:cNvSpPr>
          <p:nvPr/>
        </p:nvSpPr>
        <p:spPr>
          <a:xfrm>
            <a:off x="1524000" y="4495800"/>
            <a:ext cx="9144000" cy="13118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065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4763605"/>
              </p:ext>
            </p:extLst>
          </p:nvPr>
        </p:nvGraphicFramePr>
        <p:xfrm>
          <a:off x="1752600" y="798514"/>
          <a:ext cx="8686800" cy="5035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6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9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3726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LỜI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KHUYÊN CAI THUỐC LÁ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0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Muốn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cai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(5A)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Chưa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muốn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cai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(5R)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38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        –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Advise   –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Khuyên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Assess   –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Đánh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Assist    –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Hỗ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trợ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Arrange –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Sắp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xếp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Relevant   –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Tương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Risk           –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Nguy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cơ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Reward       –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Lợi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ích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Roadblocks –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Rào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cản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Repetition   –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Lập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lại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795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9"/>
          <p:cNvSpPr txBox="1">
            <a:spLocks noChangeArrowheads="1"/>
          </p:cNvSpPr>
          <p:nvPr/>
        </p:nvSpPr>
        <p:spPr bwMode="auto">
          <a:xfrm>
            <a:off x="3571875" y="6533657"/>
            <a:ext cx="86201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Treating Tobacco Use and Dependence  -  Clinical  Practice Guideline 2008 update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6900" y="569934"/>
            <a:ext cx="8458200" cy="609600"/>
          </a:xfrm>
          <a:prstGeom prst="rect">
            <a:avLst/>
          </a:prstGeom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kern="0" dirty="0">
                <a:latin typeface="Times New Roman" pitchFamily="18" charset="0"/>
                <a:cs typeface="Times New Roman" pitchFamily="18" charset="0"/>
              </a:rPr>
              <a:t>LỜI KHUYÊN 5A</a:t>
            </a:r>
          </a:p>
        </p:txBody>
      </p:sp>
      <p:sp>
        <p:nvSpPr>
          <p:cNvPr id="33796" name="Content Placeholder 7"/>
          <p:cNvSpPr>
            <a:spLocks noGrp="1"/>
          </p:cNvSpPr>
          <p:nvPr>
            <p:ph idx="1"/>
          </p:nvPr>
        </p:nvSpPr>
        <p:spPr>
          <a:xfrm>
            <a:off x="1295400" y="1371600"/>
            <a:ext cx="9601200" cy="4397996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Ask – </a:t>
            </a:r>
            <a:r>
              <a:rPr lang="en-US" sz="2200" dirty="0" err="1"/>
              <a:t>Hỏi</a:t>
            </a:r>
            <a:r>
              <a:rPr lang="en-US" sz="2200" dirty="0"/>
              <a:t>: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bà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đang</a:t>
            </a:r>
            <a:r>
              <a:rPr lang="en-US" sz="2200" dirty="0"/>
              <a:t>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không</a:t>
            </a:r>
            <a:r>
              <a:rPr lang="en-US" sz="2200" dirty="0"/>
              <a:t> ?  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Advise – </a:t>
            </a:r>
            <a:r>
              <a:rPr lang="en-US" sz="2200" dirty="0" err="1"/>
              <a:t>Khuyên</a:t>
            </a:r>
            <a:r>
              <a:rPr lang="en-US" sz="2200" dirty="0"/>
              <a:t>: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bà</a:t>
            </a:r>
            <a:r>
              <a:rPr lang="en-US" sz="2200" dirty="0"/>
              <a:t> </a:t>
            </a:r>
            <a:r>
              <a:rPr lang="en-US" sz="2200" dirty="0" err="1"/>
              <a:t>hãy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đi</a:t>
            </a:r>
            <a:r>
              <a:rPr lang="en-US" sz="2200" dirty="0"/>
              <a:t> !  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Assess – </a:t>
            </a:r>
            <a:r>
              <a:rPr lang="en-US" sz="2200" dirty="0" err="1"/>
              <a:t>Đánh</a:t>
            </a:r>
            <a:r>
              <a:rPr lang="en-US" sz="2200" dirty="0"/>
              <a:t> </a:t>
            </a:r>
            <a:r>
              <a:rPr lang="en-US" sz="2200" dirty="0" err="1"/>
              <a:t>giá</a:t>
            </a:r>
            <a:r>
              <a:rPr lang="en-US" sz="2200" dirty="0"/>
              <a:t>: 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bà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muốn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không</a:t>
            </a:r>
            <a:r>
              <a:rPr lang="en-US" sz="2200" dirty="0"/>
              <a:t> ?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Assist – </a:t>
            </a:r>
            <a:r>
              <a:rPr lang="en-US" sz="2200" dirty="0" err="1"/>
              <a:t>Hỗ</a:t>
            </a:r>
            <a:r>
              <a:rPr lang="en-US" sz="2200" dirty="0"/>
              <a:t> </a:t>
            </a:r>
            <a:r>
              <a:rPr lang="en-US" sz="2200" dirty="0" err="1"/>
              <a:t>trợ</a:t>
            </a:r>
            <a:r>
              <a:rPr lang="en-US" sz="2200" dirty="0"/>
              <a:t>: 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 err="1"/>
              <a:t>Tôi</a:t>
            </a:r>
            <a:r>
              <a:rPr lang="en-US" sz="2200" dirty="0"/>
              <a:t> </a:t>
            </a:r>
            <a:r>
              <a:rPr lang="en-US" sz="2200" dirty="0" err="1"/>
              <a:t>sẽ</a:t>
            </a:r>
            <a:r>
              <a:rPr lang="en-US" sz="2200" dirty="0"/>
              <a:t> </a:t>
            </a:r>
            <a:r>
              <a:rPr lang="en-US" sz="2200" dirty="0" err="1"/>
              <a:t>hỗ</a:t>
            </a:r>
            <a:r>
              <a:rPr lang="en-US" sz="2200" dirty="0"/>
              <a:t> </a:t>
            </a:r>
            <a:r>
              <a:rPr lang="en-US" sz="2200" dirty="0" err="1"/>
              <a:t>trợ</a:t>
            </a:r>
            <a:r>
              <a:rPr lang="en-US" sz="2200" dirty="0"/>
              <a:t> </a:t>
            </a: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bà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!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Arrange – </a:t>
            </a:r>
            <a:r>
              <a:rPr lang="en-US" sz="2200" dirty="0" err="1"/>
              <a:t>Sắp</a:t>
            </a:r>
            <a:r>
              <a:rPr lang="en-US" sz="2200" dirty="0"/>
              <a:t> </a:t>
            </a:r>
            <a:r>
              <a:rPr lang="en-US" sz="2200" dirty="0" err="1"/>
              <a:t>xếp</a:t>
            </a:r>
            <a:r>
              <a:rPr lang="en-US" sz="2200" dirty="0"/>
              <a:t>:  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bà</a:t>
            </a:r>
            <a:r>
              <a:rPr lang="en-US" sz="2200" dirty="0"/>
              <a:t> </a:t>
            </a:r>
            <a:r>
              <a:rPr lang="en-US" sz="2200" dirty="0" err="1"/>
              <a:t>hãy</a:t>
            </a:r>
            <a:r>
              <a:rPr lang="en-US" sz="2200" dirty="0"/>
              <a:t> quay </a:t>
            </a:r>
            <a:r>
              <a:rPr lang="en-US" sz="2200" dirty="0" err="1"/>
              <a:t>lại</a:t>
            </a:r>
            <a:r>
              <a:rPr lang="en-US" sz="2200" dirty="0"/>
              <a:t>/ </a:t>
            </a:r>
            <a:r>
              <a:rPr lang="en-US" sz="2200" dirty="0" err="1"/>
              <a:t>điện</a:t>
            </a:r>
            <a:r>
              <a:rPr lang="en-US" sz="2200" dirty="0"/>
              <a:t> </a:t>
            </a:r>
            <a:r>
              <a:rPr lang="en-US" sz="2200" dirty="0" err="1"/>
              <a:t>thoại</a:t>
            </a:r>
            <a:r>
              <a:rPr lang="en-US" sz="2200" dirty="0"/>
              <a:t> / </a:t>
            </a:r>
            <a:r>
              <a:rPr lang="en-US" sz="2200" dirty="0" err="1"/>
              <a:t>liên</a:t>
            </a:r>
            <a:r>
              <a:rPr lang="en-US" sz="2200" dirty="0"/>
              <a:t> </a:t>
            </a:r>
            <a:r>
              <a:rPr lang="en-US" sz="2200" dirty="0" err="1"/>
              <a:t>lạc</a:t>
            </a:r>
            <a:r>
              <a:rPr lang="en-US" sz="2200" dirty="0"/>
              <a:t> </a:t>
            </a:r>
            <a:r>
              <a:rPr lang="en-US" sz="2200" dirty="0" err="1"/>
              <a:t>khi</a:t>
            </a:r>
            <a:r>
              <a:rPr lang="en-US" sz="2200" dirty="0"/>
              <a:t> </a:t>
            </a:r>
            <a:r>
              <a:rPr lang="en-US" sz="2200" dirty="0" err="1"/>
              <a:t>cần</a:t>
            </a:r>
            <a:r>
              <a:rPr lang="en-US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542544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9"/>
          <p:cNvSpPr txBox="1">
            <a:spLocks noChangeArrowheads="1"/>
          </p:cNvSpPr>
          <p:nvPr/>
        </p:nvSpPr>
        <p:spPr bwMode="auto">
          <a:xfrm>
            <a:off x="3429000" y="6400800"/>
            <a:ext cx="8620125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Treating Tobacco Use and Dependence  -  Clinical  Practice Guideline 2008 update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6900" y="527796"/>
            <a:ext cx="8458200" cy="6096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kern="0" dirty="0">
                <a:latin typeface="Times New Roman" pitchFamily="18" charset="0"/>
                <a:cs typeface="Times New Roman" pitchFamily="18" charset="0"/>
              </a:rPr>
              <a:t>LỜI KHUYÊN 5R</a:t>
            </a:r>
          </a:p>
        </p:txBody>
      </p:sp>
      <p:sp>
        <p:nvSpPr>
          <p:cNvPr id="34820" name="Content Placeholder 7"/>
          <p:cNvSpPr>
            <a:spLocks noGrp="1"/>
          </p:cNvSpPr>
          <p:nvPr>
            <p:ph idx="1"/>
          </p:nvPr>
        </p:nvSpPr>
        <p:spPr>
          <a:xfrm>
            <a:off x="1295400" y="1295400"/>
            <a:ext cx="9601200" cy="4290987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Relevance – </a:t>
            </a:r>
            <a:r>
              <a:rPr lang="en-US" sz="2200" dirty="0" err="1"/>
              <a:t>Tương</a:t>
            </a:r>
            <a:r>
              <a:rPr lang="en-US" sz="2200" dirty="0"/>
              <a:t> </a:t>
            </a:r>
            <a:r>
              <a:rPr lang="en-US" sz="2200" dirty="0" err="1"/>
              <a:t>thích</a:t>
            </a:r>
            <a:r>
              <a:rPr lang="en-US" sz="2200" dirty="0"/>
              <a:t>: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 err="1"/>
              <a:t>Chỉ</a:t>
            </a:r>
            <a:r>
              <a:rPr lang="en-US" sz="2200" dirty="0"/>
              <a:t> </a:t>
            </a:r>
            <a:r>
              <a:rPr lang="en-US" sz="2200" dirty="0" err="1"/>
              <a:t>ra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rất</a:t>
            </a:r>
            <a:r>
              <a:rPr lang="en-US" sz="2200" dirty="0"/>
              <a:t> </a:t>
            </a:r>
            <a:r>
              <a:rPr lang="en-US" sz="2200" dirty="0" err="1"/>
              <a:t>hợp</a:t>
            </a:r>
            <a:r>
              <a:rPr lang="en-US" sz="2200" dirty="0"/>
              <a:t> </a:t>
            </a:r>
            <a:r>
              <a:rPr lang="en-US" sz="2200" dirty="0" err="1"/>
              <a:t>với</a:t>
            </a:r>
            <a:r>
              <a:rPr lang="en-US" sz="2200" dirty="0"/>
              <a:t> </a:t>
            </a:r>
            <a:r>
              <a:rPr lang="en-US" sz="2200" dirty="0" err="1"/>
              <a:t>người</a:t>
            </a:r>
            <a:r>
              <a:rPr lang="en-US" sz="2200" dirty="0"/>
              <a:t> </a:t>
            </a:r>
            <a:r>
              <a:rPr lang="en-US" sz="2200" dirty="0" err="1"/>
              <a:t>được</a:t>
            </a:r>
            <a:r>
              <a:rPr lang="en-US" sz="2200" dirty="0"/>
              <a:t> </a:t>
            </a:r>
            <a:r>
              <a:rPr lang="en-US" sz="2200" dirty="0" err="1"/>
              <a:t>tư</a:t>
            </a:r>
            <a:r>
              <a:rPr lang="en-US" sz="2200" dirty="0"/>
              <a:t> </a:t>
            </a:r>
            <a:r>
              <a:rPr lang="en-US" sz="2200" dirty="0" err="1"/>
              <a:t>vấn</a:t>
            </a:r>
            <a:r>
              <a:rPr lang="en-US" sz="2200" dirty="0"/>
              <a:t> 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Risk – </a:t>
            </a:r>
            <a:r>
              <a:rPr lang="en-US" sz="2200" dirty="0" err="1"/>
              <a:t>Nguy</a:t>
            </a:r>
            <a:r>
              <a:rPr lang="en-US" sz="2200" dirty="0"/>
              <a:t> </a:t>
            </a:r>
            <a:r>
              <a:rPr lang="en-US" sz="2200" dirty="0" err="1"/>
              <a:t>cơ</a:t>
            </a:r>
            <a:r>
              <a:rPr lang="en-US" sz="2200" dirty="0"/>
              <a:t> </a:t>
            </a:r>
            <a:r>
              <a:rPr lang="en-US" sz="2200" dirty="0" err="1"/>
              <a:t>tiềm</a:t>
            </a:r>
            <a:r>
              <a:rPr lang="en-US" sz="2200" dirty="0"/>
              <a:t> </a:t>
            </a:r>
            <a:r>
              <a:rPr lang="en-US" sz="2200" dirty="0" err="1"/>
              <a:t>ẩn</a:t>
            </a:r>
            <a:r>
              <a:rPr lang="en-US" sz="2200" dirty="0"/>
              <a:t>: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 err="1"/>
              <a:t>Chỉ</a:t>
            </a:r>
            <a:r>
              <a:rPr lang="en-US" sz="2200" dirty="0"/>
              <a:t> </a:t>
            </a:r>
            <a:r>
              <a:rPr lang="en-US" sz="2200" dirty="0" err="1"/>
              <a:t>ra</a:t>
            </a:r>
            <a:r>
              <a:rPr lang="en-US" sz="2200" dirty="0"/>
              <a:t> </a:t>
            </a:r>
            <a:r>
              <a:rPr lang="en-US" sz="2200" dirty="0" err="1"/>
              <a:t>nguy</a:t>
            </a:r>
            <a:r>
              <a:rPr lang="en-US" sz="2200" dirty="0"/>
              <a:t> </a:t>
            </a:r>
            <a:r>
              <a:rPr lang="en-US" sz="2200" dirty="0" err="1"/>
              <a:t>cơ</a:t>
            </a:r>
            <a:r>
              <a:rPr lang="en-US" sz="2200" dirty="0"/>
              <a:t> </a:t>
            </a:r>
            <a:r>
              <a:rPr lang="en-US" sz="2200" dirty="0" err="1"/>
              <a:t>tiềm</a:t>
            </a:r>
            <a:r>
              <a:rPr lang="en-US" sz="2200" dirty="0"/>
              <a:t> </a:t>
            </a:r>
            <a:r>
              <a:rPr lang="en-US" sz="2200" dirty="0" err="1"/>
              <a:t>tàng</a:t>
            </a:r>
            <a:r>
              <a:rPr lang="en-US" sz="2200" dirty="0"/>
              <a:t> </a:t>
            </a:r>
            <a:r>
              <a:rPr lang="en-US" sz="2200" dirty="0" err="1"/>
              <a:t>khi</a:t>
            </a:r>
            <a:r>
              <a:rPr lang="en-US" sz="2200" dirty="0"/>
              <a:t>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Rewards – </a:t>
            </a:r>
            <a:r>
              <a:rPr lang="en-US" sz="2200" dirty="0" err="1"/>
              <a:t>Lợi</a:t>
            </a:r>
            <a:r>
              <a:rPr lang="en-US" sz="2200" dirty="0"/>
              <a:t> </a:t>
            </a:r>
            <a:r>
              <a:rPr lang="en-US" sz="2200" dirty="0" err="1"/>
              <a:t>ích</a:t>
            </a:r>
            <a:r>
              <a:rPr lang="en-US" sz="2200" dirty="0"/>
              <a:t> </a:t>
            </a:r>
            <a:r>
              <a:rPr lang="en-US" sz="2200" dirty="0" err="1"/>
              <a:t>mong</a:t>
            </a:r>
            <a:r>
              <a:rPr lang="en-US" sz="2200" dirty="0"/>
              <a:t> </a:t>
            </a:r>
            <a:r>
              <a:rPr lang="en-US" sz="2200" dirty="0" err="1"/>
              <a:t>đợi</a:t>
            </a:r>
            <a:r>
              <a:rPr lang="en-US" sz="2200" dirty="0"/>
              <a:t>: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Chỉ </a:t>
            </a:r>
            <a:r>
              <a:rPr lang="en-US" sz="2200" dirty="0" err="1"/>
              <a:t>ra</a:t>
            </a:r>
            <a:r>
              <a:rPr lang="en-US" sz="2200" dirty="0"/>
              <a:t> </a:t>
            </a:r>
            <a:r>
              <a:rPr lang="en-US" sz="2200" dirty="0" err="1"/>
              <a:t>các</a:t>
            </a:r>
            <a:r>
              <a:rPr lang="en-US" sz="2200" dirty="0"/>
              <a:t> </a:t>
            </a:r>
            <a:r>
              <a:rPr lang="en-US" sz="2200" dirty="0" err="1"/>
              <a:t>lợi</a:t>
            </a:r>
            <a:r>
              <a:rPr lang="en-US" sz="2200" dirty="0"/>
              <a:t> </a:t>
            </a:r>
            <a:r>
              <a:rPr lang="en-US" sz="2200" dirty="0" err="1"/>
              <a:t>ích</a:t>
            </a:r>
            <a:r>
              <a:rPr lang="en-US" sz="2200" dirty="0"/>
              <a:t> </a:t>
            </a:r>
            <a:r>
              <a:rPr lang="en-US" sz="2200" dirty="0" err="1"/>
              <a:t>mong</a:t>
            </a:r>
            <a:r>
              <a:rPr lang="en-US" sz="2200" dirty="0"/>
              <a:t> </a:t>
            </a:r>
            <a:r>
              <a:rPr lang="en-US" sz="2200" dirty="0" err="1"/>
              <a:t>đợi</a:t>
            </a:r>
            <a:r>
              <a:rPr lang="en-US" sz="2200" dirty="0"/>
              <a:t> </a:t>
            </a:r>
            <a:r>
              <a:rPr lang="en-US" sz="2200" dirty="0" err="1"/>
              <a:t>khi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lá 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Roadblocks – </a:t>
            </a:r>
            <a:r>
              <a:rPr lang="en-US" sz="2200" dirty="0" err="1"/>
              <a:t>Rào</a:t>
            </a:r>
            <a:r>
              <a:rPr lang="en-US" sz="2200" dirty="0"/>
              <a:t> </a:t>
            </a:r>
            <a:r>
              <a:rPr lang="en-US" sz="2200" dirty="0" err="1"/>
              <a:t>cản</a:t>
            </a:r>
            <a:r>
              <a:rPr lang="en-US" sz="2200" dirty="0"/>
              <a:t>: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 err="1"/>
              <a:t>Chỉ</a:t>
            </a:r>
            <a:r>
              <a:rPr lang="en-US" sz="2200" dirty="0"/>
              <a:t> </a:t>
            </a:r>
            <a:r>
              <a:rPr lang="en-US" sz="2200" dirty="0" err="1"/>
              <a:t>ra</a:t>
            </a:r>
            <a:r>
              <a:rPr lang="en-US" sz="2200" dirty="0"/>
              <a:t> </a:t>
            </a:r>
            <a:r>
              <a:rPr lang="en-US" sz="2200" dirty="0" err="1"/>
              <a:t>các</a:t>
            </a:r>
            <a:r>
              <a:rPr lang="en-US" sz="2200" dirty="0"/>
              <a:t> </a:t>
            </a:r>
            <a:r>
              <a:rPr lang="en-US" sz="2200" dirty="0" err="1"/>
              <a:t>rào</a:t>
            </a:r>
            <a:r>
              <a:rPr lang="en-US" sz="2200" dirty="0"/>
              <a:t> </a:t>
            </a:r>
            <a:r>
              <a:rPr lang="en-US" sz="2200" dirty="0" err="1"/>
              <a:t>cản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+ </a:t>
            </a:r>
            <a:r>
              <a:rPr lang="en-US" sz="2200" dirty="0" err="1"/>
              <a:t>giải</a:t>
            </a:r>
            <a:r>
              <a:rPr lang="en-US" sz="2200" dirty="0"/>
              <a:t> </a:t>
            </a:r>
            <a:r>
              <a:rPr lang="en-US" sz="2200" dirty="0" err="1"/>
              <a:t>pháp</a:t>
            </a:r>
            <a:r>
              <a:rPr lang="en-US" sz="2200" dirty="0"/>
              <a:t> </a:t>
            </a:r>
            <a:r>
              <a:rPr lang="en-US" sz="2200" dirty="0" err="1"/>
              <a:t>vượt</a:t>
            </a:r>
            <a:r>
              <a:rPr lang="en-US" sz="2200" dirty="0"/>
              <a:t> qua  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Repetition – </a:t>
            </a:r>
            <a:r>
              <a:rPr lang="en-US" sz="2200" dirty="0" err="1"/>
              <a:t>Lập</a:t>
            </a:r>
            <a:r>
              <a:rPr lang="en-US" sz="2200" dirty="0"/>
              <a:t> </a:t>
            </a:r>
            <a:r>
              <a:rPr lang="en-US" sz="2200" dirty="0" err="1"/>
              <a:t>lại</a:t>
            </a:r>
            <a:r>
              <a:rPr lang="en-US" sz="2200" dirty="0"/>
              <a:t>: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 err="1"/>
              <a:t>Lời</a:t>
            </a:r>
            <a:r>
              <a:rPr lang="en-US" sz="2200" dirty="0"/>
              <a:t> </a:t>
            </a:r>
            <a:r>
              <a:rPr lang="en-US" sz="2200" dirty="0" err="1"/>
              <a:t>khuyên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lập</a:t>
            </a:r>
            <a:r>
              <a:rPr lang="en-US" sz="2200" dirty="0"/>
              <a:t> </a:t>
            </a:r>
            <a:r>
              <a:rPr lang="en-US" sz="2200" dirty="0" err="1"/>
              <a:t>lại</a:t>
            </a:r>
            <a:r>
              <a:rPr lang="en-US" sz="2200" dirty="0"/>
              <a:t> ở </a:t>
            </a:r>
            <a:r>
              <a:rPr lang="en-US" sz="2200" dirty="0" err="1"/>
              <a:t>mọi</a:t>
            </a:r>
            <a:r>
              <a:rPr lang="en-US" sz="2200" dirty="0"/>
              <a:t> </a:t>
            </a:r>
            <a:r>
              <a:rPr lang="en-US" sz="2200" dirty="0" err="1"/>
              <a:t>lần</a:t>
            </a:r>
            <a:r>
              <a:rPr lang="en-US" sz="2200" dirty="0"/>
              <a:t> </a:t>
            </a:r>
            <a:r>
              <a:rPr lang="en-US" sz="2200" dirty="0" err="1"/>
              <a:t>khám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0293186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9"/>
          <p:cNvSpPr txBox="1">
            <a:spLocks noChangeArrowheads="1"/>
          </p:cNvSpPr>
          <p:nvPr/>
        </p:nvSpPr>
        <p:spPr bwMode="auto">
          <a:xfrm>
            <a:off x="3429000" y="6489155"/>
            <a:ext cx="8620125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1600">
                <a:latin typeface="Times New Roman" pitchFamily="18" charset="0"/>
                <a:cs typeface="Times New Roman" pitchFamily="18" charset="0"/>
              </a:rPr>
              <a:t>Treating Tobacco Use and Dependence  -  Clinical  Practice Guideline 2008 update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368845"/>
            <a:ext cx="109728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kern="0" dirty="0">
                <a:latin typeface="Times New Roman" pitchFamily="18" charset="0"/>
                <a:cs typeface="Times New Roman" pitchFamily="18" charset="0"/>
              </a:rPr>
              <a:t>YÊU CẦU ĐỐI VỚI LỜI KHUYÊN CAI THUỐC LÁ</a:t>
            </a:r>
          </a:p>
        </p:txBody>
      </p:sp>
      <p:sp>
        <p:nvSpPr>
          <p:cNvPr id="35844" name="Content Placeholder 7"/>
          <p:cNvSpPr>
            <a:spLocks noGrp="1"/>
          </p:cNvSpPr>
          <p:nvPr>
            <p:ph idx="1"/>
          </p:nvPr>
        </p:nvSpPr>
        <p:spPr>
          <a:xfrm>
            <a:off x="1295400" y="990600"/>
            <a:ext cx="9601200" cy="5334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 err="1"/>
              <a:t>Rõ</a:t>
            </a:r>
            <a:r>
              <a:rPr lang="en-US" sz="2200" dirty="0"/>
              <a:t> </a:t>
            </a:r>
            <a:r>
              <a:rPr lang="en-US" sz="2200" dirty="0" err="1"/>
              <a:t>ràng</a:t>
            </a:r>
            <a:r>
              <a:rPr lang="en-US" sz="2200" dirty="0"/>
              <a:t>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 err="1"/>
              <a:t>Nói</a:t>
            </a:r>
            <a:r>
              <a:rPr lang="en-US" sz="2200" dirty="0"/>
              <a:t> “</a:t>
            </a:r>
            <a:r>
              <a:rPr lang="en-US" sz="2200" dirty="0" err="1"/>
              <a:t>không</a:t>
            </a:r>
            <a:r>
              <a:rPr lang="en-US" sz="2200" dirty="0"/>
              <a:t>” </a:t>
            </a:r>
            <a:r>
              <a:rPr lang="en-US" sz="2200" dirty="0" err="1"/>
              <a:t>với</a:t>
            </a:r>
            <a:r>
              <a:rPr lang="en-US" sz="2200" dirty="0"/>
              <a:t>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.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/>
              <a:t>Ex: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nhẹ</a:t>
            </a:r>
            <a:r>
              <a:rPr lang="en-US" sz="2200" dirty="0"/>
              <a:t> </a:t>
            </a:r>
            <a:r>
              <a:rPr lang="en-US" sz="2200" dirty="0" err="1"/>
              <a:t>cũng</a:t>
            </a:r>
            <a:r>
              <a:rPr lang="en-US" sz="2200" dirty="0"/>
              <a:t> </a:t>
            </a:r>
            <a:r>
              <a:rPr lang="en-US" sz="2200" dirty="0" err="1"/>
              <a:t>vẫn</a:t>
            </a:r>
            <a:r>
              <a:rPr lang="en-US" sz="2200" dirty="0"/>
              <a:t> </a:t>
            </a:r>
            <a:r>
              <a:rPr lang="en-US" sz="2200" dirty="0" err="1"/>
              <a:t>nguy</a:t>
            </a:r>
            <a:r>
              <a:rPr lang="en-US" sz="2200" dirty="0"/>
              <a:t> </a:t>
            </a:r>
            <a:r>
              <a:rPr lang="en-US" sz="2200" dirty="0" err="1"/>
              <a:t>hiểm</a:t>
            </a:r>
            <a:endParaRPr lang="en-US" sz="22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 err="1"/>
              <a:t>Mạnh</a:t>
            </a:r>
            <a:r>
              <a:rPr lang="en-US" sz="2200" dirty="0"/>
              <a:t> </a:t>
            </a:r>
            <a:r>
              <a:rPr lang="en-US" sz="2200" dirty="0" err="1"/>
              <a:t>mẽ</a:t>
            </a:r>
            <a:r>
              <a:rPr lang="en-US" sz="2200" dirty="0"/>
              <a:t>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 err="1"/>
              <a:t>Động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hành</a:t>
            </a:r>
            <a:r>
              <a:rPr lang="en-US" sz="2200" dirty="0"/>
              <a:t> </a:t>
            </a:r>
            <a:r>
              <a:rPr lang="en-US" sz="2200" dirty="0" err="1"/>
              <a:t>động</a:t>
            </a:r>
            <a:r>
              <a:rPr lang="en-US" sz="2200" dirty="0"/>
              <a:t> </a:t>
            </a:r>
            <a:r>
              <a:rPr lang="en-US" sz="2200" dirty="0" err="1"/>
              <a:t>mạnh</a:t>
            </a:r>
            <a:r>
              <a:rPr lang="en-US" sz="2200" dirty="0"/>
              <a:t> </a:t>
            </a:r>
            <a:r>
              <a:rPr lang="en-US" sz="2200" dirty="0" err="1"/>
              <a:t>mẽ</a:t>
            </a:r>
            <a:r>
              <a:rPr lang="en-US" sz="2200" dirty="0"/>
              <a:t>.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/>
              <a:t>Ex: </a:t>
            </a: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bà</a:t>
            </a:r>
            <a:r>
              <a:rPr lang="en-US" sz="2200" dirty="0"/>
              <a:t> </a:t>
            </a:r>
            <a:r>
              <a:rPr lang="en-US" sz="2200" dirty="0" err="1"/>
              <a:t>phải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 err="1"/>
              <a:t>Cá</a:t>
            </a:r>
            <a:r>
              <a:rPr lang="en-US" sz="2200" dirty="0"/>
              <a:t> </a:t>
            </a:r>
            <a:r>
              <a:rPr lang="en-US" sz="2200" dirty="0" err="1"/>
              <a:t>thể</a:t>
            </a:r>
            <a:r>
              <a:rPr lang="en-US" sz="2200" dirty="0"/>
              <a:t> </a:t>
            </a:r>
            <a:r>
              <a:rPr lang="en-US" sz="2200" dirty="0" err="1"/>
              <a:t>hóa</a:t>
            </a:r>
            <a:r>
              <a:rPr lang="en-US" sz="2200" dirty="0"/>
              <a:t>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 err="1"/>
              <a:t>Liên</a:t>
            </a:r>
            <a:r>
              <a:rPr lang="en-US" sz="2200" dirty="0"/>
              <a:t> </a:t>
            </a:r>
            <a:r>
              <a:rPr lang="en-US" sz="2200" dirty="0" err="1"/>
              <a:t>quan</a:t>
            </a:r>
            <a:r>
              <a:rPr lang="en-US" sz="2200" dirty="0"/>
              <a:t> </a:t>
            </a:r>
            <a:r>
              <a:rPr lang="en-US" sz="2200" dirty="0" err="1"/>
              <a:t>trực</a:t>
            </a:r>
            <a:r>
              <a:rPr lang="en-US" sz="2200" dirty="0"/>
              <a:t> </a:t>
            </a:r>
            <a:r>
              <a:rPr lang="en-US" sz="2200" dirty="0" err="1"/>
              <a:t>tiếp</a:t>
            </a:r>
            <a:r>
              <a:rPr lang="en-US" sz="2200" dirty="0"/>
              <a:t> </a:t>
            </a:r>
            <a:r>
              <a:rPr lang="en-US" sz="2200" dirty="0" err="1"/>
              <a:t>đến</a:t>
            </a:r>
            <a:r>
              <a:rPr lang="en-US" sz="2200" dirty="0"/>
              <a:t> </a:t>
            </a:r>
            <a:r>
              <a:rPr lang="en-US" sz="2200" dirty="0" err="1"/>
              <a:t>cá</a:t>
            </a:r>
            <a:r>
              <a:rPr lang="en-US" sz="2200" dirty="0"/>
              <a:t> </a:t>
            </a:r>
            <a:r>
              <a:rPr lang="en-US" sz="2200" dirty="0" err="1"/>
              <a:t>nhân</a:t>
            </a:r>
            <a:r>
              <a:rPr lang="en-US" sz="2200" dirty="0"/>
              <a:t> </a:t>
            </a:r>
            <a:r>
              <a:rPr lang="en-US" sz="2200" dirty="0" err="1"/>
              <a:t>người</a:t>
            </a:r>
            <a:r>
              <a:rPr lang="en-US" sz="2200" dirty="0"/>
              <a:t> </a:t>
            </a:r>
            <a:r>
              <a:rPr lang="en-US" sz="2200" dirty="0" err="1"/>
              <a:t>được</a:t>
            </a:r>
            <a:r>
              <a:rPr lang="en-US" sz="2200" dirty="0"/>
              <a:t> </a:t>
            </a:r>
            <a:r>
              <a:rPr lang="en-US" sz="2200" dirty="0" err="1"/>
              <a:t>tư</a:t>
            </a:r>
            <a:r>
              <a:rPr lang="en-US" sz="2200" dirty="0"/>
              <a:t> </a:t>
            </a:r>
            <a:r>
              <a:rPr lang="en-US" sz="2200" dirty="0" err="1"/>
              <a:t>vấn</a:t>
            </a:r>
            <a:endParaRPr lang="en-US" sz="2200" dirty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/>
              <a:t>Ex: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làm</a:t>
            </a:r>
            <a:r>
              <a:rPr lang="en-US" sz="2200" dirty="0"/>
              <a:t> </a:t>
            </a: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bà</a:t>
            </a:r>
            <a:r>
              <a:rPr lang="en-US" sz="2200" dirty="0"/>
              <a:t> </a:t>
            </a:r>
            <a:r>
              <a:rPr lang="en-US" sz="2200" dirty="0" err="1"/>
              <a:t>nhập</a:t>
            </a:r>
            <a:r>
              <a:rPr lang="en-US" sz="2200" dirty="0"/>
              <a:t> </a:t>
            </a:r>
            <a:r>
              <a:rPr lang="en-US" sz="2200" dirty="0" err="1"/>
              <a:t>viện</a:t>
            </a:r>
            <a:r>
              <a:rPr lang="en-US" sz="2200" dirty="0"/>
              <a:t> </a:t>
            </a:r>
            <a:r>
              <a:rPr lang="en-US" sz="2200" dirty="0" err="1"/>
              <a:t>nhiều</a:t>
            </a:r>
            <a:r>
              <a:rPr lang="en-US" sz="2200" dirty="0"/>
              <a:t> </a:t>
            </a:r>
            <a:r>
              <a:rPr lang="en-US" sz="2200" dirty="0" err="1"/>
              <a:t>hơn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2786606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20056" y="334144"/>
            <a:ext cx="8751888" cy="609600"/>
          </a:xfrm>
          <a:prstGeom prst="rect">
            <a:avLst/>
          </a:prstGeom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kern="0" dirty="0">
                <a:latin typeface="Times New Roman" pitchFamily="18" charset="0"/>
                <a:cs typeface="Times New Roman" pitchFamily="18" charset="0"/>
              </a:rPr>
              <a:t>HÃY KHUYÊN CAI THUỐC LÁ </a:t>
            </a:r>
          </a:p>
        </p:txBody>
      </p:sp>
      <p:sp>
        <p:nvSpPr>
          <p:cNvPr id="39939" name="Content Placeholder 7"/>
          <p:cNvSpPr>
            <a:spLocks noGrp="1"/>
          </p:cNvSpPr>
          <p:nvPr>
            <p:ph idx="1"/>
          </p:nvPr>
        </p:nvSpPr>
        <p:spPr>
          <a:xfrm>
            <a:off x="609600" y="943744"/>
            <a:ext cx="10972800" cy="56094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200" dirty="0" err="1"/>
              <a:t>Tình</a:t>
            </a:r>
            <a:r>
              <a:rPr lang="en-US" sz="2200" dirty="0"/>
              <a:t> </a:t>
            </a:r>
            <a:r>
              <a:rPr lang="en-US" sz="2200" dirty="0" err="1"/>
              <a:t>huống</a:t>
            </a:r>
            <a:r>
              <a:rPr lang="en-US" sz="2200" dirty="0"/>
              <a:t> 1: 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200" dirty="0"/>
              <a:t>BN A, 56 </a:t>
            </a:r>
            <a:r>
              <a:rPr lang="en-US" sz="2200" dirty="0" err="1"/>
              <a:t>tuổi</a:t>
            </a:r>
            <a:r>
              <a:rPr lang="en-US" sz="2200" dirty="0"/>
              <a:t>,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đến</a:t>
            </a:r>
            <a:r>
              <a:rPr lang="en-US" sz="2200" dirty="0"/>
              <a:t> </a:t>
            </a:r>
            <a:r>
              <a:rPr lang="en-US" sz="2200" dirty="0" err="1"/>
              <a:t>vì</a:t>
            </a:r>
            <a:r>
              <a:rPr lang="en-US" sz="2200" dirty="0"/>
              <a:t> COPD, </a:t>
            </a:r>
            <a:r>
              <a:rPr lang="en-US" sz="2200" dirty="0" err="1"/>
              <a:t>muốn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   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200" dirty="0" err="1"/>
              <a:t>Tình</a:t>
            </a:r>
            <a:r>
              <a:rPr lang="en-US" sz="2200" dirty="0"/>
              <a:t> </a:t>
            </a:r>
            <a:r>
              <a:rPr lang="en-US" sz="2200" dirty="0" err="1"/>
              <a:t>huống</a:t>
            </a:r>
            <a:r>
              <a:rPr lang="en-US" sz="2200" dirty="0"/>
              <a:t> 2: 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200" dirty="0"/>
              <a:t>BN B, 45 </a:t>
            </a:r>
            <a:r>
              <a:rPr lang="en-US" sz="2200" dirty="0" err="1"/>
              <a:t>tuổi</a:t>
            </a:r>
            <a:r>
              <a:rPr lang="en-US" sz="2200" dirty="0"/>
              <a:t>,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, </a:t>
            </a:r>
            <a:r>
              <a:rPr lang="en-US" sz="2200" dirty="0" err="1"/>
              <a:t>đến</a:t>
            </a:r>
            <a:r>
              <a:rPr lang="en-US" sz="2200" dirty="0"/>
              <a:t> </a:t>
            </a:r>
            <a:r>
              <a:rPr lang="en-US" sz="2200" dirty="0" err="1"/>
              <a:t>vì</a:t>
            </a:r>
            <a:r>
              <a:rPr lang="en-US" sz="2200" dirty="0"/>
              <a:t> THA, </a:t>
            </a:r>
            <a:r>
              <a:rPr lang="en-US" sz="2200" dirty="0" err="1"/>
              <a:t>không</a:t>
            </a:r>
            <a:r>
              <a:rPr lang="en-US" sz="2200" dirty="0"/>
              <a:t> </a:t>
            </a:r>
            <a:r>
              <a:rPr lang="en-US" sz="2200" dirty="0" err="1"/>
              <a:t>muốn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   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200" dirty="0" err="1"/>
              <a:t>Tình</a:t>
            </a:r>
            <a:r>
              <a:rPr lang="en-US" sz="2200" dirty="0"/>
              <a:t> </a:t>
            </a:r>
            <a:r>
              <a:rPr lang="en-US" sz="2200" dirty="0" err="1"/>
              <a:t>huống</a:t>
            </a:r>
            <a:r>
              <a:rPr lang="en-US" sz="2200" dirty="0"/>
              <a:t> 3:  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200" dirty="0"/>
              <a:t>BN C, 52 </a:t>
            </a:r>
            <a:r>
              <a:rPr lang="en-US" sz="2200" dirty="0" err="1"/>
              <a:t>tuổi</a:t>
            </a:r>
            <a:r>
              <a:rPr lang="en-US" sz="2200" dirty="0"/>
              <a:t> </a:t>
            </a:r>
            <a:r>
              <a:rPr lang="en-US" sz="2200" dirty="0" err="1"/>
              <a:t>vừa</a:t>
            </a:r>
            <a:r>
              <a:rPr lang="en-US" sz="2200" dirty="0"/>
              <a:t> </a:t>
            </a:r>
            <a:r>
              <a:rPr lang="en-US" sz="2200" dirty="0" err="1"/>
              <a:t>xuất</a:t>
            </a:r>
            <a:r>
              <a:rPr lang="en-US" sz="2200" dirty="0"/>
              <a:t> </a:t>
            </a:r>
            <a:r>
              <a:rPr lang="en-US" sz="2200" dirty="0" err="1"/>
              <a:t>viện</a:t>
            </a:r>
            <a:r>
              <a:rPr lang="en-US" sz="2200" dirty="0"/>
              <a:t> </a:t>
            </a:r>
            <a:r>
              <a:rPr lang="en-US" sz="2200" dirty="0" err="1"/>
              <a:t>vì</a:t>
            </a:r>
            <a:r>
              <a:rPr lang="en-US" sz="2200" dirty="0"/>
              <a:t> </a:t>
            </a:r>
            <a:r>
              <a:rPr lang="en-US" sz="2200" dirty="0" err="1"/>
              <a:t>nhồi</a:t>
            </a:r>
            <a:r>
              <a:rPr lang="en-US" sz="2200" dirty="0"/>
              <a:t> </a:t>
            </a:r>
            <a:r>
              <a:rPr lang="en-US" sz="2200" dirty="0" err="1"/>
              <a:t>máu</a:t>
            </a:r>
            <a:r>
              <a:rPr lang="en-US" sz="2200" dirty="0"/>
              <a:t> </a:t>
            </a:r>
            <a:r>
              <a:rPr lang="en-US" sz="2200" dirty="0" err="1"/>
              <a:t>cơ</a:t>
            </a:r>
            <a:r>
              <a:rPr lang="en-US" sz="2200" dirty="0"/>
              <a:t> </a:t>
            </a:r>
            <a:r>
              <a:rPr lang="en-US" sz="2200" dirty="0" err="1"/>
              <a:t>tim</a:t>
            </a:r>
            <a:r>
              <a:rPr lang="en-US" sz="2200" dirty="0"/>
              <a:t>, </a:t>
            </a:r>
            <a:r>
              <a:rPr lang="en-US" sz="2200" dirty="0" err="1"/>
              <a:t>vừa</a:t>
            </a:r>
            <a:r>
              <a:rPr lang="en-US" sz="2200" dirty="0"/>
              <a:t> </a:t>
            </a:r>
            <a:r>
              <a:rPr lang="en-US" sz="2200" dirty="0" err="1"/>
              <a:t>mới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được</a:t>
            </a:r>
            <a:r>
              <a:rPr lang="en-US" sz="2200" dirty="0"/>
              <a:t> 2 </a:t>
            </a:r>
            <a:r>
              <a:rPr lang="en-US" sz="2200" dirty="0" err="1"/>
              <a:t>tuần</a:t>
            </a:r>
            <a:r>
              <a:rPr lang="en-US" sz="2200" dirty="0"/>
              <a:t> do BS </a:t>
            </a:r>
            <a:r>
              <a:rPr lang="en-US" sz="2200" dirty="0" err="1"/>
              <a:t>bắt</a:t>
            </a:r>
            <a:r>
              <a:rPr lang="en-US" sz="2200" dirty="0"/>
              <a:t> </a:t>
            </a:r>
            <a:r>
              <a:rPr lang="en-US" sz="2200" dirty="0" err="1"/>
              <a:t>buộc</a:t>
            </a:r>
            <a:r>
              <a:rPr lang="en-US" sz="2200" dirty="0"/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200" dirty="0" err="1"/>
              <a:t>Tình</a:t>
            </a:r>
            <a:r>
              <a:rPr lang="en-US" sz="2200" dirty="0"/>
              <a:t> </a:t>
            </a:r>
            <a:r>
              <a:rPr lang="en-US" sz="2200" dirty="0" err="1"/>
              <a:t>huống</a:t>
            </a:r>
            <a:r>
              <a:rPr lang="en-US" sz="2200" dirty="0"/>
              <a:t> 4:  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200" dirty="0"/>
              <a:t>BN D, 18 </a:t>
            </a:r>
            <a:r>
              <a:rPr lang="en-US" sz="2200" dirty="0" err="1"/>
              <a:t>tuổi</a:t>
            </a:r>
            <a:r>
              <a:rPr lang="en-US" sz="2200" dirty="0"/>
              <a:t> </a:t>
            </a:r>
            <a:r>
              <a:rPr lang="en-US" sz="2200" dirty="0" err="1"/>
              <a:t>đến</a:t>
            </a:r>
            <a:r>
              <a:rPr lang="en-US" sz="2200" dirty="0"/>
              <a:t> </a:t>
            </a:r>
            <a:r>
              <a:rPr lang="en-US" sz="2200" dirty="0" err="1"/>
              <a:t>khám</a:t>
            </a:r>
            <a:r>
              <a:rPr lang="en-US" sz="2200" dirty="0"/>
              <a:t> </a:t>
            </a:r>
            <a:r>
              <a:rPr lang="en-US" sz="2200" dirty="0" err="1"/>
              <a:t>sức</a:t>
            </a:r>
            <a:r>
              <a:rPr lang="en-US" sz="2200" dirty="0"/>
              <a:t> </a:t>
            </a:r>
            <a:r>
              <a:rPr lang="en-US" sz="2200" dirty="0" err="1"/>
              <a:t>khỏe</a:t>
            </a:r>
            <a:r>
              <a:rPr lang="en-US" sz="2200" dirty="0"/>
              <a:t> </a:t>
            </a:r>
            <a:r>
              <a:rPr lang="en-US" sz="2200" dirty="0" err="1"/>
              <a:t>nghĩa</a:t>
            </a:r>
            <a:r>
              <a:rPr lang="en-US" sz="2200" dirty="0"/>
              <a:t> </a:t>
            </a:r>
            <a:r>
              <a:rPr lang="en-US" sz="2200" dirty="0" err="1"/>
              <a:t>vụ</a:t>
            </a:r>
            <a:r>
              <a:rPr lang="en-US" sz="2200" dirty="0"/>
              <a:t> </a:t>
            </a:r>
            <a:r>
              <a:rPr lang="en-US" sz="2200" dirty="0" err="1"/>
              <a:t>quân</a:t>
            </a:r>
            <a:r>
              <a:rPr lang="en-US" sz="2200" dirty="0"/>
              <a:t> </a:t>
            </a:r>
            <a:r>
              <a:rPr lang="en-US" sz="2200" dirty="0" err="1"/>
              <a:t>sự</a:t>
            </a:r>
            <a:r>
              <a:rPr lang="en-US" sz="2200" dirty="0"/>
              <a:t>, </a:t>
            </a:r>
            <a:r>
              <a:rPr lang="en-US" sz="2200" dirty="0" err="1"/>
              <a:t>không</a:t>
            </a:r>
            <a:r>
              <a:rPr lang="en-US" sz="2200" dirty="0"/>
              <a:t>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127786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981200" y="914400"/>
            <a:ext cx="2590800" cy="862012"/>
          </a:xfrm>
        </p:spPr>
        <p:txBody>
          <a:bodyPr>
            <a:normAutofit/>
          </a:bodyPr>
          <a:lstStyle/>
          <a:p>
            <a:r>
              <a:rPr lang="en-US" sz="2200" b="1"/>
              <a:t>TÌNH HUỐNG 1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609600" y="1905001"/>
            <a:ext cx="10972800" cy="28194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phải</a:t>
            </a:r>
            <a:r>
              <a:rPr lang="en-US" sz="2200" dirty="0"/>
              <a:t> </a:t>
            </a:r>
            <a:r>
              <a:rPr lang="en-US" sz="2200" baseline="30000" dirty="0"/>
              <a:t>(2)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hẳn</a:t>
            </a:r>
            <a:r>
              <a:rPr lang="en-US" sz="2200" dirty="0"/>
              <a:t> </a:t>
            </a:r>
            <a:r>
              <a:rPr lang="en-US" sz="2200" baseline="30000" dirty="0"/>
              <a:t>(1)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lá </a:t>
            </a:r>
            <a:r>
              <a:rPr lang="en-US" sz="2200" dirty="0" err="1"/>
              <a:t>đi</a:t>
            </a:r>
            <a:r>
              <a:rPr lang="en-US" sz="2200" dirty="0"/>
              <a:t>, </a:t>
            </a:r>
            <a:r>
              <a:rPr lang="en-US" sz="2200" dirty="0" err="1"/>
              <a:t>hút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lá </a:t>
            </a:r>
            <a:r>
              <a:rPr lang="en-US" sz="2200" dirty="0" err="1"/>
              <a:t>gây</a:t>
            </a:r>
            <a:r>
              <a:rPr lang="en-US" sz="2200" dirty="0"/>
              <a:t> </a:t>
            </a:r>
            <a:r>
              <a:rPr lang="en-US" sz="2200" baseline="30000" dirty="0"/>
              <a:t>(4)</a:t>
            </a:r>
            <a:r>
              <a:rPr lang="en-US" sz="2200" dirty="0"/>
              <a:t> COPD </a:t>
            </a:r>
            <a:r>
              <a:rPr lang="en-US" sz="2200" baseline="30000" dirty="0"/>
              <a:t>(3)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ông</a:t>
            </a:r>
            <a:r>
              <a:rPr lang="en-US" sz="2200" dirty="0"/>
              <a:t>: ho </a:t>
            </a:r>
            <a:r>
              <a:rPr lang="en-US" sz="2200" dirty="0" err="1"/>
              <a:t>kho</a:t>
            </a:r>
            <a:r>
              <a:rPr lang="en-US" sz="2200" dirty="0"/>
              <a:t>́ </a:t>
            </a:r>
            <a:r>
              <a:rPr lang="en-US" sz="2200" dirty="0" err="1"/>
              <a:t>thơ</a:t>
            </a:r>
            <a:r>
              <a:rPr lang="en-US" sz="2200" dirty="0"/>
              <a:t>̉, </a:t>
            </a:r>
            <a:r>
              <a:rPr lang="en-US" sz="2200" dirty="0" err="1"/>
              <a:t>nhập</a:t>
            </a:r>
            <a:r>
              <a:rPr lang="en-US" sz="2200" dirty="0"/>
              <a:t> </a:t>
            </a:r>
            <a:r>
              <a:rPr lang="en-US" sz="2200" dirty="0" err="1"/>
              <a:t>viện</a:t>
            </a:r>
            <a:r>
              <a:rPr lang="en-US" sz="2200" dirty="0"/>
              <a:t> </a:t>
            </a:r>
            <a:r>
              <a:rPr lang="en-US" sz="2200" dirty="0" err="1"/>
              <a:t>thường</a:t>
            </a:r>
            <a:r>
              <a:rPr lang="en-US" sz="2200" dirty="0"/>
              <a:t> </a:t>
            </a:r>
            <a:r>
              <a:rPr lang="en-US" sz="2200" dirty="0" err="1"/>
              <a:t>xuyên</a:t>
            </a:r>
            <a:r>
              <a:rPr lang="en-US" sz="2200" dirty="0"/>
              <a:t> </a:t>
            </a:r>
            <a:r>
              <a:rPr lang="en-US" sz="2200" dirty="0" err="1"/>
              <a:t>hơn</a:t>
            </a:r>
            <a:r>
              <a:rPr lang="en-US" sz="2200" dirty="0"/>
              <a:t>.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lá </a:t>
            </a:r>
            <a:r>
              <a:rPr lang="en-US" sz="2200" dirty="0" err="1"/>
              <a:t>giúp</a:t>
            </a:r>
            <a:r>
              <a:rPr lang="en-US" sz="2200" dirty="0"/>
              <a:t> </a:t>
            </a:r>
            <a:r>
              <a:rPr lang="en-US" sz="2200" baseline="30000" dirty="0"/>
              <a:t>(5)</a:t>
            </a:r>
            <a:r>
              <a:rPr lang="en-US" sz="2200" dirty="0"/>
              <a:t> COPD </a:t>
            </a:r>
            <a:r>
              <a:rPr lang="en-US" sz="2200" baseline="30000" dirty="0"/>
              <a:t>(3)  </a:t>
            </a:r>
            <a:r>
              <a:rPr lang="en-US" sz="2200" dirty="0" err="1"/>
              <a:t>của</a:t>
            </a:r>
            <a:r>
              <a:rPr lang="en-US" sz="2200" dirty="0"/>
              <a:t> </a:t>
            </a: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ổn</a:t>
            </a:r>
            <a:r>
              <a:rPr lang="en-US" sz="2200" dirty="0"/>
              <a:t> </a:t>
            </a:r>
            <a:r>
              <a:rPr lang="en-US" sz="2200" dirty="0" err="1"/>
              <a:t>định</a:t>
            </a:r>
            <a:r>
              <a:rPr lang="en-US" sz="2200" dirty="0"/>
              <a:t> </a:t>
            </a:r>
            <a:r>
              <a:rPr lang="en-US" sz="2200" dirty="0" err="1"/>
              <a:t>hơn</a:t>
            </a:r>
            <a:r>
              <a:rPr lang="en-US" sz="2200" dirty="0"/>
              <a:t>, </a:t>
            </a:r>
            <a:r>
              <a:rPr lang="en-US" sz="2200" dirty="0" err="1"/>
              <a:t>chậm</a:t>
            </a:r>
            <a:r>
              <a:rPr lang="en-US" sz="2200" dirty="0"/>
              <a:t> </a:t>
            </a:r>
            <a:r>
              <a:rPr lang="en-US" sz="2200" dirty="0" err="1"/>
              <a:t>tiến</a:t>
            </a:r>
            <a:r>
              <a:rPr lang="en-US" sz="2200" dirty="0"/>
              <a:t> </a:t>
            </a:r>
            <a:r>
              <a:rPr lang="en-US" sz="2200" dirty="0" err="1"/>
              <a:t>triển</a:t>
            </a:r>
            <a:r>
              <a:rPr lang="en-US" sz="2200" dirty="0"/>
              <a:t> </a:t>
            </a:r>
            <a:r>
              <a:rPr lang="en-US" sz="2200" dirty="0" err="1"/>
              <a:t>nặng</a:t>
            </a:r>
            <a:r>
              <a:rPr lang="en-US" sz="2200" dirty="0"/>
              <a:t> </a:t>
            </a:r>
            <a:r>
              <a:rPr lang="en-US" sz="2200" dirty="0" err="1"/>
              <a:t>hơn</a:t>
            </a:r>
            <a:r>
              <a:rPr lang="en-US" sz="2200" dirty="0"/>
              <a:t>.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lá có </a:t>
            </a:r>
            <a:r>
              <a:rPr lang="en-US" sz="2200" dirty="0" err="1"/>
              <a:t>thê</a:t>
            </a:r>
            <a:r>
              <a:rPr lang="en-US" sz="2200" dirty="0"/>
              <a:t>̉ có </a:t>
            </a:r>
            <a:r>
              <a:rPr lang="en-US" sz="2200" dirty="0" err="1"/>
              <a:t>kho</a:t>
            </a:r>
            <a:r>
              <a:rPr lang="en-US" sz="2200" dirty="0"/>
              <a:t>́ </a:t>
            </a:r>
            <a:r>
              <a:rPr lang="en-US" sz="2200" dirty="0" err="1"/>
              <a:t>chịu</a:t>
            </a:r>
            <a:r>
              <a:rPr lang="en-US" sz="2200" dirty="0"/>
              <a:t> </a:t>
            </a:r>
            <a:r>
              <a:rPr lang="en-US" sz="2200" baseline="30000" dirty="0"/>
              <a:t>(6)</a:t>
            </a:r>
            <a:r>
              <a:rPr lang="en-US" sz="2200" dirty="0"/>
              <a:t> </a:t>
            </a:r>
            <a:r>
              <a:rPr lang="en-US" sz="2200" dirty="0" err="1"/>
              <a:t>nhưng</a:t>
            </a:r>
            <a:r>
              <a:rPr lang="en-US" sz="2200" dirty="0"/>
              <a:t> </a:t>
            </a:r>
            <a:r>
              <a:rPr lang="en-US" sz="2200" dirty="0" err="1"/>
              <a:t>chúng</a:t>
            </a:r>
            <a:r>
              <a:rPr lang="en-US" sz="2200" dirty="0"/>
              <a:t> </a:t>
            </a:r>
            <a:r>
              <a:rPr lang="en-US" sz="2200" dirty="0" err="1"/>
              <a:t>tôi</a:t>
            </a:r>
            <a:r>
              <a:rPr lang="en-US" sz="2200" dirty="0"/>
              <a:t> sẽ </a:t>
            </a:r>
            <a:r>
              <a:rPr lang="en-US" sz="2200" dirty="0" err="1"/>
              <a:t>giúp</a:t>
            </a:r>
            <a:r>
              <a:rPr lang="en-US" sz="2200" dirty="0"/>
              <a:t> </a:t>
            </a: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vượt</a:t>
            </a:r>
            <a:r>
              <a:rPr lang="en-US" sz="2200" dirty="0"/>
              <a:t> qua. </a:t>
            </a:r>
            <a:r>
              <a:rPr lang="en-US" sz="2200" dirty="0" err="1"/>
              <a:t>Bất</a:t>
            </a:r>
            <a:r>
              <a:rPr lang="en-US" sz="2200" dirty="0"/>
              <a:t> </a:t>
            </a:r>
            <a:r>
              <a:rPr lang="en-US" sz="2200" dirty="0" err="1"/>
              <a:t>ky</a:t>
            </a:r>
            <a:r>
              <a:rPr lang="en-US" sz="2200" dirty="0"/>
              <a:t>̀ </a:t>
            </a:r>
            <a:r>
              <a:rPr lang="en-US" sz="2200" dirty="0" err="1"/>
              <a:t>khi</a:t>
            </a:r>
            <a:r>
              <a:rPr lang="en-US" sz="2200" dirty="0"/>
              <a:t> </a:t>
            </a:r>
            <a:r>
              <a:rPr lang="en-US" sz="2200" dirty="0" err="1"/>
              <a:t>nào</a:t>
            </a:r>
            <a:r>
              <a:rPr lang="en-US" sz="2200" dirty="0"/>
              <a:t> </a:t>
            </a:r>
            <a:r>
              <a:rPr lang="en-US" sz="2200" dirty="0" err="1"/>
              <a:t>cần</a:t>
            </a:r>
            <a:r>
              <a:rPr lang="en-US" sz="2200" dirty="0"/>
              <a:t> </a:t>
            </a:r>
            <a:r>
              <a:rPr lang="en-US" sz="2200" baseline="30000" dirty="0"/>
              <a:t>(7)</a:t>
            </a:r>
            <a:r>
              <a:rPr lang="en-US" sz="2200" dirty="0"/>
              <a:t> </a:t>
            </a:r>
            <a:r>
              <a:rPr lang="en-US" sz="2200" dirty="0" err="1"/>
              <a:t>ông</a:t>
            </a:r>
            <a:r>
              <a:rPr lang="en-US" sz="2200" dirty="0"/>
              <a:t> có </a:t>
            </a:r>
            <a:r>
              <a:rPr lang="en-US" sz="2200" dirty="0" err="1"/>
              <a:t>thê</a:t>
            </a:r>
            <a:r>
              <a:rPr lang="en-US" sz="2200" dirty="0"/>
              <a:t>̉ </a:t>
            </a:r>
            <a:r>
              <a:rPr lang="en-US" sz="2200" dirty="0" err="1"/>
              <a:t>liên</a:t>
            </a:r>
            <a:r>
              <a:rPr lang="en-US" sz="2200" dirty="0"/>
              <a:t> </a:t>
            </a:r>
            <a:r>
              <a:rPr lang="en-US" sz="2200" dirty="0" err="1"/>
              <a:t>hê</a:t>
            </a:r>
            <a:r>
              <a:rPr lang="en-US" sz="2200" dirty="0"/>
              <a:t>̣ </a:t>
            </a:r>
            <a:r>
              <a:rPr lang="en-US" sz="2200" dirty="0" err="1"/>
              <a:t>lại</a:t>
            </a:r>
            <a:r>
              <a:rPr lang="en-US" sz="2200" dirty="0"/>
              <a:t> </a:t>
            </a:r>
            <a:r>
              <a:rPr lang="en-US" sz="2200" dirty="0" err="1"/>
              <a:t>đê</a:t>
            </a:r>
            <a:r>
              <a:rPr lang="en-US" sz="2200" dirty="0"/>
              <a:t>̉ </a:t>
            </a:r>
            <a:r>
              <a:rPr lang="en-US" sz="2200" dirty="0" err="1"/>
              <a:t>chúng</a:t>
            </a:r>
            <a:r>
              <a:rPr lang="en-US" sz="2200" dirty="0"/>
              <a:t> </a:t>
            </a:r>
            <a:r>
              <a:rPr lang="en-US" sz="2200" dirty="0" err="1"/>
              <a:t>tôi</a:t>
            </a:r>
            <a:r>
              <a:rPr lang="en-US" sz="2200" dirty="0"/>
              <a:t> </a:t>
            </a:r>
            <a:r>
              <a:rPr lang="en-US" sz="2200" err="1"/>
              <a:t>giúp</a:t>
            </a:r>
            <a:r>
              <a:rPr lang="en-US" sz="2200"/>
              <a:t> đỡ </a:t>
            </a:r>
            <a:r>
              <a:rPr lang="en-US" sz="2200" dirty="0" err="1"/>
              <a:t>theo</a:t>
            </a:r>
            <a:r>
              <a:rPr lang="en-US" sz="2200" dirty="0"/>
              <a:t> </a:t>
            </a:r>
            <a:r>
              <a:rPr lang="en-US" sz="2200" dirty="0" err="1"/>
              <a:t>sô</a:t>
            </a:r>
            <a:r>
              <a:rPr lang="en-US" sz="2200" dirty="0"/>
              <a:t>́ ĐT...</a:t>
            </a:r>
          </a:p>
        </p:txBody>
      </p:sp>
    </p:spTree>
    <p:extLst>
      <p:ext uri="{BB962C8B-B14F-4D97-AF65-F5344CB8AC3E}">
        <p14:creationId xmlns:p14="http://schemas.microsoft.com/office/powerpoint/2010/main" val="739713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itle 1"/>
          <p:cNvSpPr>
            <a:spLocks noGrp="1"/>
          </p:cNvSpPr>
          <p:nvPr>
            <p:ph type="title"/>
          </p:nvPr>
        </p:nvSpPr>
        <p:spPr>
          <a:xfrm>
            <a:off x="1905000" y="762000"/>
            <a:ext cx="2590800" cy="862012"/>
          </a:xfrm>
        </p:spPr>
        <p:txBody>
          <a:bodyPr>
            <a:normAutofit/>
          </a:bodyPr>
          <a:lstStyle/>
          <a:p>
            <a:r>
              <a:rPr lang="en-US" sz="2200" b="1"/>
              <a:t>TÌNH HUỐNG 2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1090176" cy="2743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phải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ngay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lá </a:t>
            </a:r>
            <a:r>
              <a:rPr lang="en-US" sz="2200" dirty="0" err="1"/>
              <a:t>đi</a:t>
            </a:r>
            <a:r>
              <a:rPr lang="en-US" sz="2200" dirty="0"/>
              <a:t>. </a:t>
            </a:r>
            <a:r>
              <a:rPr lang="en-US" sz="2200" dirty="0" err="1"/>
              <a:t>Với</a:t>
            </a:r>
            <a:r>
              <a:rPr lang="en-US" sz="2200" dirty="0"/>
              <a:t> </a:t>
            </a:r>
            <a:r>
              <a:rPr lang="en-US" sz="2200" dirty="0" err="1"/>
              <a:t>bệnh</a:t>
            </a:r>
            <a:r>
              <a:rPr lang="en-US" sz="2200" dirty="0"/>
              <a:t> </a:t>
            </a:r>
            <a:r>
              <a:rPr lang="en-US" sz="2200" dirty="0" err="1"/>
              <a:t>tăng</a:t>
            </a:r>
            <a:r>
              <a:rPr lang="en-US" sz="2200" dirty="0"/>
              <a:t> </a:t>
            </a:r>
            <a:r>
              <a:rPr lang="en-US" sz="2200" dirty="0" err="1"/>
              <a:t>huyết</a:t>
            </a:r>
            <a:r>
              <a:rPr lang="en-US" sz="2200" dirty="0"/>
              <a:t> </a:t>
            </a:r>
            <a:r>
              <a:rPr lang="en-US" sz="2200" dirty="0" err="1"/>
              <a:t>áp</a:t>
            </a:r>
            <a:r>
              <a:rPr lang="en-US" sz="2200" dirty="0"/>
              <a:t> </a:t>
            </a:r>
            <a:r>
              <a:rPr lang="en-US" sz="2200" dirty="0" err="1"/>
              <a:t>đang</a:t>
            </a:r>
            <a:r>
              <a:rPr lang="en-US" sz="2200" dirty="0"/>
              <a:t> </a:t>
            </a:r>
            <a:r>
              <a:rPr lang="en-US" sz="2200" dirty="0" err="1"/>
              <a:t>mắc</a:t>
            </a:r>
            <a:r>
              <a:rPr lang="en-US" sz="2200" dirty="0"/>
              <a:t> mà </a:t>
            </a: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còn</a:t>
            </a:r>
            <a:r>
              <a:rPr lang="en-US" sz="2200" dirty="0"/>
              <a:t> </a:t>
            </a:r>
            <a:r>
              <a:rPr lang="en-US" sz="2200" dirty="0" err="1"/>
              <a:t>hút</a:t>
            </a:r>
            <a:r>
              <a:rPr lang="en-US" sz="2200" dirty="0"/>
              <a:t> </a:t>
            </a:r>
            <a:r>
              <a:rPr lang="en-US" sz="2200" dirty="0" err="1"/>
              <a:t>thi</a:t>
            </a:r>
            <a:r>
              <a:rPr lang="en-US" sz="2200" dirty="0"/>
              <a:t>̀ </a:t>
            </a:r>
            <a:r>
              <a:rPr lang="en-US" sz="2200" dirty="0" err="1"/>
              <a:t>bệnh</a:t>
            </a:r>
            <a:r>
              <a:rPr lang="en-US" sz="2200" dirty="0"/>
              <a:t> sẽ </a:t>
            </a:r>
            <a:r>
              <a:rPr lang="en-US" sz="2200" dirty="0" err="1"/>
              <a:t>nặng</a:t>
            </a:r>
            <a:r>
              <a:rPr lang="en-US" sz="2200" dirty="0"/>
              <a:t> </a:t>
            </a:r>
            <a:r>
              <a:rPr lang="en-US" sz="2200" dirty="0" err="1"/>
              <a:t>hơn</a:t>
            </a:r>
            <a:r>
              <a:rPr lang="en-US" sz="2200" dirty="0"/>
              <a:t>: HA </a:t>
            </a:r>
            <a:r>
              <a:rPr lang="en-US" sz="2200" dirty="0" err="1"/>
              <a:t>tăng</a:t>
            </a:r>
            <a:r>
              <a:rPr lang="en-US" sz="2200" dirty="0"/>
              <a:t> </a:t>
            </a:r>
            <a:r>
              <a:rPr lang="en-US" sz="2200" dirty="0" err="1"/>
              <a:t>hơn</a:t>
            </a:r>
            <a:r>
              <a:rPr lang="en-US" sz="2200" dirty="0"/>
              <a:t>, </a:t>
            </a:r>
            <a:r>
              <a:rPr lang="en-US" sz="2200" dirty="0" err="1"/>
              <a:t>dê</a:t>
            </a:r>
            <a:r>
              <a:rPr lang="en-US" sz="2200" dirty="0"/>
              <a:t>̃ bị TBMMN, NMCT …,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lá </a:t>
            </a:r>
            <a:r>
              <a:rPr lang="en-US" sz="2200" dirty="0" err="1"/>
              <a:t>giúp</a:t>
            </a:r>
            <a:r>
              <a:rPr lang="en-US" sz="2200" dirty="0"/>
              <a:t> </a:t>
            </a:r>
            <a:r>
              <a:rPr lang="en-US" sz="2200" dirty="0" err="1"/>
              <a:t>bệnh</a:t>
            </a:r>
            <a:r>
              <a:rPr lang="en-US" sz="2200" dirty="0"/>
              <a:t> THA </a:t>
            </a:r>
            <a:r>
              <a:rPr lang="en-US" sz="2200" dirty="0" err="1"/>
              <a:t>ổn</a:t>
            </a:r>
            <a:r>
              <a:rPr lang="en-US" sz="2200" dirty="0"/>
              <a:t> </a:t>
            </a:r>
            <a:r>
              <a:rPr lang="en-US" sz="2200" dirty="0" err="1"/>
              <a:t>định</a:t>
            </a:r>
            <a:r>
              <a:rPr lang="en-US" sz="2200" dirty="0"/>
              <a:t>: trị </a:t>
            </a:r>
            <a:r>
              <a:rPr lang="en-US" sz="2200" dirty="0" err="1"/>
              <a:t>sô</a:t>
            </a:r>
            <a:r>
              <a:rPr lang="en-US" sz="2200" dirty="0"/>
              <a:t>́ HA </a:t>
            </a:r>
            <a:r>
              <a:rPr lang="en-US" sz="2200" dirty="0" err="1"/>
              <a:t>giảm</a:t>
            </a:r>
            <a:r>
              <a:rPr lang="en-US" sz="2200" dirty="0"/>
              <a:t>, </a:t>
            </a:r>
            <a:r>
              <a:rPr lang="en-US" sz="2200" dirty="0" err="1"/>
              <a:t>giảm</a:t>
            </a:r>
            <a:r>
              <a:rPr lang="en-US" sz="2200" dirty="0"/>
              <a:t> </a:t>
            </a:r>
            <a:r>
              <a:rPr lang="en-US" sz="2200" dirty="0" err="1"/>
              <a:t>liều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hạ </a:t>
            </a:r>
            <a:r>
              <a:rPr lang="en-US" sz="2200" dirty="0" err="1"/>
              <a:t>áp</a:t>
            </a:r>
            <a:r>
              <a:rPr lang="en-US" sz="2200" dirty="0"/>
              <a:t>; </a:t>
            </a:r>
            <a:r>
              <a:rPr lang="en-US" sz="2200" dirty="0" err="1"/>
              <a:t>chậm</a:t>
            </a:r>
            <a:r>
              <a:rPr lang="en-US" sz="2200" dirty="0"/>
              <a:t> </a:t>
            </a:r>
            <a:r>
              <a:rPr lang="en-US" sz="2200" dirty="0" err="1"/>
              <a:t>tiến</a:t>
            </a:r>
            <a:r>
              <a:rPr lang="en-US" sz="2200" dirty="0"/>
              <a:t> </a:t>
            </a:r>
            <a:r>
              <a:rPr lang="en-US" sz="2200" dirty="0" err="1"/>
              <a:t>triển</a:t>
            </a:r>
            <a:r>
              <a:rPr lang="en-US" sz="2200" dirty="0"/>
              <a:t> </a:t>
            </a:r>
            <a:r>
              <a:rPr lang="en-US" sz="2200" dirty="0" err="1"/>
              <a:t>nặng</a:t>
            </a:r>
            <a:r>
              <a:rPr lang="en-US" sz="2200" dirty="0"/>
              <a:t>: </a:t>
            </a:r>
            <a:r>
              <a:rPr lang="en-US" sz="2200" dirty="0" err="1"/>
              <a:t>không</a:t>
            </a:r>
            <a:r>
              <a:rPr lang="en-US" sz="2200" dirty="0"/>
              <a:t> tai </a:t>
            </a:r>
            <a:r>
              <a:rPr lang="en-US" sz="2200" dirty="0" err="1"/>
              <a:t>biến</a:t>
            </a:r>
            <a:r>
              <a:rPr lang="en-US" sz="2200" dirty="0"/>
              <a:t>, NMCT.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lá có </a:t>
            </a:r>
            <a:r>
              <a:rPr lang="en-US" sz="2200" dirty="0" err="1"/>
              <a:t>thê</a:t>
            </a:r>
            <a:r>
              <a:rPr lang="en-US" sz="2200" dirty="0"/>
              <a:t>̉ </a:t>
            </a:r>
            <a:r>
              <a:rPr lang="en-US" sz="2200" dirty="0" err="1"/>
              <a:t>kho</a:t>
            </a:r>
            <a:r>
              <a:rPr lang="en-US" sz="2200" dirty="0"/>
              <a:t>́ </a:t>
            </a:r>
            <a:r>
              <a:rPr lang="en-US" sz="2200" dirty="0" err="1"/>
              <a:t>chịu</a:t>
            </a:r>
            <a:r>
              <a:rPr lang="en-US" sz="2200" dirty="0"/>
              <a:t>: </a:t>
            </a:r>
            <a:r>
              <a:rPr lang="en-US" sz="2200" dirty="0" err="1"/>
              <a:t>cáu</a:t>
            </a:r>
            <a:r>
              <a:rPr lang="en-US" sz="2200" dirty="0"/>
              <a:t> </a:t>
            </a:r>
            <a:r>
              <a:rPr lang="en-US" sz="2200" dirty="0" err="1"/>
              <a:t>gắt</a:t>
            </a:r>
            <a:r>
              <a:rPr lang="en-US" sz="2200" dirty="0"/>
              <a:t>, </a:t>
            </a:r>
            <a:r>
              <a:rPr lang="en-US" sz="2200" dirty="0" err="1"/>
              <a:t>tăng</a:t>
            </a:r>
            <a:r>
              <a:rPr lang="en-US" sz="2200" dirty="0"/>
              <a:t> </a:t>
            </a:r>
            <a:r>
              <a:rPr lang="en-US" sz="2200" dirty="0" err="1"/>
              <a:t>cân</a:t>
            </a:r>
            <a:r>
              <a:rPr lang="en-US" sz="2200" dirty="0"/>
              <a:t>, </a:t>
            </a:r>
            <a:r>
              <a:rPr lang="en-US" sz="2200" dirty="0" err="1"/>
              <a:t>mất</a:t>
            </a:r>
            <a:r>
              <a:rPr lang="en-US" sz="2200" dirty="0"/>
              <a:t> </a:t>
            </a:r>
            <a:r>
              <a:rPr lang="en-US" sz="2200" dirty="0" err="1"/>
              <a:t>ngu</a:t>
            </a:r>
            <a:r>
              <a:rPr lang="en-US" sz="2200" dirty="0"/>
              <a:t>̉… </a:t>
            </a:r>
            <a:r>
              <a:rPr lang="en-US" sz="2200" dirty="0" err="1"/>
              <a:t>trong</a:t>
            </a:r>
            <a:r>
              <a:rPr lang="en-US" sz="2200" dirty="0"/>
              <a:t> </a:t>
            </a:r>
            <a:r>
              <a:rPr lang="en-US" sz="2200" dirty="0" err="1"/>
              <a:t>giai</a:t>
            </a:r>
            <a:r>
              <a:rPr lang="en-US" sz="2200" dirty="0"/>
              <a:t> </a:t>
            </a:r>
            <a:r>
              <a:rPr lang="en-US" sz="2200" dirty="0" err="1"/>
              <a:t>đoạn</a:t>
            </a:r>
            <a:r>
              <a:rPr lang="en-US" sz="2200" dirty="0"/>
              <a:t> </a:t>
            </a:r>
            <a:r>
              <a:rPr lang="en-US" sz="2200" dirty="0" err="1"/>
              <a:t>đầu</a:t>
            </a:r>
            <a:r>
              <a:rPr lang="en-US" sz="2200" dirty="0"/>
              <a:t> </a:t>
            </a:r>
            <a:r>
              <a:rPr lang="en-US" sz="2200" dirty="0" err="1"/>
              <a:t>nhưng</a:t>
            </a:r>
            <a:r>
              <a:rPr lang="en-US" sz="2200" dirty="0"/>
              <a:t> sẽ </a:t>
            </a:r>
            <a:r>
              <a:rPr lang="en-US" sz="2200" dirty="0" err="1"/>
              <a:t>hết</a:t>
            </a:r>
            <a:r>
              <a:rPr lang="en-US" sz="2200" dirty="0"/>
              <a:t> </a:t>
            </a:r>
            <a:r>
              <a:rPr lang="en-US" sz="2200" dirty="0" err="1"/>
              <a:t>sớm</a:t>
            </a:r>
            <a:r>
              <a:rPr lang="en-US" sz="2200" dirty="0"/>
              <a:t>. </a:t>
            </a:r>
            <a:r>
              <a:rPr lang="en-US" sz="2200" dirty="0" err="1"/>
              <a:t>Nếu</a:t>
            </a:r>
            <a:r>
              <a:rPr lang="en-US" sz="2200" dirty="0"/>
              <a:t> </a:t>
            </a: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cần</a:t>
            </a:r>
            <a:r>
              <a:rPr lang="en-US" sz="2200" dirty="0"/>
              <a:t> </a:t>
            </a:r>
            <a:r>
              <a:rPr lang="en-US" sz="2200" dirty="0" err="1"/>
              <a:t>giúp</a:t>
            </a:r>
            <a:r>
              <a:rPr lang="en-US" sz="2200" dirty="0"/>
              <a:t> </a:t>
            </a:r>
            <a:r>
              <a:rPr lang="en-US" sz="2200" dirty="0" err="1"/>
              <a:t>đơ</a:t>
            </a:r>
            <a:r>
              <a:rPr lang="en-US" sz="2200" dirty="0"/>
              <a:t>̃ </a:t>
            </a:r>
            <a:r>
              <a:rPr lang="en-US" sz="2200" dirty="0" err="1"/>
              <a:t>thi</a:t>
            </a:r>
            <a:r>
              <a:rPr lang="en-US" sz="2200" dirty="0"/>
              <a:t>̀ </a:t>
            </a:r>
            <a:r>
              <a:rPr lang="en-US" sz="2200" dirty="0" err="1"/>
              <a:t>liên</a:t>
            </a:r>
            <a:r>
              <a:rPr lang="en-US" sz="2200" dirty="0"/>
              <a:t> </a:t>
            </a:r>
            <a:r>
              <a:rPr lang="en-US" sz="2200" dirty="0" err="1"/>
              <a:t>lạc</a:t>
            </a:r>
            <a:r>
              <a:rPr lang="en-US" sz="2200" dirty="0"/>
              <a:t> </a:t>
            </a:r>
            <a:r>
              <a:rPr lang="en-US" sz="2200" dirty="0" err="1"/>
              <a:t>với</a:t>
            </a:r>
            <a:r>
              <a:rPr lang="en-US" sz="2200" dirty="0"/>
              <a:t> </a:t>
            </a:r>
            <a:r>
              <a:rPr lang="en-US" sz="2200" dirty="0" err="1"/>
              <a:t>chúng</a:t>
            </a:r>
            <a:r>
              <a:rPr lang="en-US" sz="2200" dirty="0"/>
              <a:t> </a:t>
            </a:r>
            <a:r>
              <a:rPr lang="en-US" sz="2200" dirty="0" err="1"/>
              <a:t>tôi</a:t>
            </a:r>
            <a:r>
              <a:rPr lang="en-US" sz="2200" dirty="0"/>
              <a:t> </a:t>
            </a:r>
            <a:r>
              <a:rPr lang="en-US" sz="2200" dirty="0" err="1"/>
              <a:t>theo</a:t>
            </a:r>
            <a:r>
              <a:rPr lang="en-US" sz="2200" dirty="0"/>
              <a:t> </a:t>
            </a:r>
            <a:r>
              <a:rPr lang="en-US" sz="2200" dirty="0" err="1"/>
              <a:t>sô</a:t>
            </a:r>
            <a:r>
              <a:rPr lang="en-US" sz="2200" dirty="0"/>
              <a:t>́ </a:t>
            </a:r>
            <a:r>
              <a:rPr lang="en-US" sz="2200" dirty="0" err="1"/>
              <a:t>điện</a:t>
            </a:r>
            <a:r>
              <a:rPr lang="en-US" sz="2200" dirty="0"/>
              <a:t> </a:t>
            </a:r>
            <a:r>
              <a:rPr lang="en-US" sz="2200" dirty="0" err="1"/>
              <a:t>thoại</a:t>
            </a:r>
            <a:r>
              <a:rPr lang="en-US" sz="2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34276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itle 1"/>
          <p:cNvSpPr>
            <a:spLocks noGrp="1"/>
          </p:cNvSpPr>
          <p:nvPr>
            <p:ph type="title"/>
          </p:nvPr>
        </p:nvSpPr>
        <p:spPr>
          <a:xfrm>
            <a:off x="1676400" y="762000"/>
            <a:ext cx="2971800" cy="862012"/>
          </a:xfrm>
        </p:spPr>
        <p:txBody>
          <a:bodyPr/>
          <a:lstStyle/>
          <a:p>
            <a:r>
              <a:rPr lang="en-US" sz="2200" b="1"/>
              <a:t>TÌNH HUỐNG 3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10972800" cy="3048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phải</a:t>
            </a:r>
            <a:r>
              <a:rPr lang="en-US" sz="2200" dirty="0"/>
              <a:t> </a:t>
            </a:r>
            <a:r>
              <a:rPr lang="en-US" sz="2200" dirty="0" err="1"/>
              <a:t>tiếp</a:t>
            </a:r>
            <a:r>
              <a:rPr lang="en-US" sz="2200" dirty="0"/>
              <a:t> </a:t>
            </a:r>
            <a:r>
              <a:rPr lang="en-US" sz="2200" dirty="0" err="1"/>
              <a:t>tục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, </a:t>
            </a:r>
            <a:r>
              <a:rPr lang="en-US" sz="2200" dirty="0" err="1"/>
              <a:t>không</a:t>
            </a:r>
            <a:r>
              <a:rPr lang="en-US" sz="2200" dirty="0"/>
              <a:t> </a:t>
            </a:r>
            <a:r>
              <a:rPr lang="en-US" sz="2200" dirty="0" err="1"/>
              <a:t>được</a:t>
            </a:r>
            <a:r>
              <a:rPr lang="en-US" sz="2200" dirty="0"/>
              <a:t> </a:t>
            </a:r>
            <a:r>
              <a:rPr lang="en-US" sz="2200" dirty="0" err="1"/>
              <a:t>hút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lá </a:t>
            </a:r>
            <a:r>
              <a:rPr lang="en-US" sz="2200" dirty="0" err="1"/>
              <a:t>trơ</a:t>
            </a:r>
            <a:r>
              <a:rPr lang="en-US" sz="2200" dirty="0"/>
              <a:t>̉ </a:t>
            </a:r>
            <a:r>
              <a:rPr lang="en-US" sz="2200" dirty="0" err="1"/>
              <a:t>lại</a:t>
            </a:r>
            <a:r>
              <a:rPr lang="en-US" sz="2200" dirty="0"/>
              <a:t> dù chỉ </a:t>
            </a:r>
            <a:r>
              <a:rPr lang="en-US" sz="2200" dirty="0" err="1"/>
              <a:t>một</a:t>
            </a:r>
            <a:r>
              <a:rPr lang="en-US" sz="2200" dirty="0"/>
              <a:t> </a:t>
            </a:r>
            <a:r>
              <a:rPr lang="en-US" sz="2200" dirty="0" err="1"/>
              <a:t>hơi</a:t>
            </a:r>
            <a:r>
              <a:rPr lang="en-US" sz="2200" dirty="0"/>
              <a:t> vì </a:t>
            </a:r>
            <a:r>
              <a:rPr lang="en-US" sz="2200" dirty="0" err="1"/>
              <a:t>hút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lá có </a:t>
            </a:r>
            <a:r>
              <a:rPr lang="en-US" sz="2200" dirty="0" err="1"/>
              <a:t>thê</a:t>
            </a:r>
            <a:r>
              <a:rPr lang="en-US" sz="2200" dirty="0"/>
              <a:t>̉ </a:t>
            </a:r>
            <a:r>
              <a:rPr lang="en-US" sz="2200" dirty="0" err="1"/>
              <a:t>làm</a:t>
            </a:r>
            <a:r>
              <a:rPr lang="en-US" sz="2200" dirty="0"/>
              <a:t> </a:t>
            </a: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tái</a:t>
            </a:r>
            <a:r>
              <a:rPr lang="en-US" sz="2200" dirty="0"/>
              <a:t> </a:t>
            </a:r>
            <a:r>
              <a:rPr lang="en-US" sz="2200" dirty="0" err="1"/>
              <a:t>phát</a:t>
            </a:r>
            <a:r>
              <a:rPr lang="en-US" sz="2200" dirty="0"/>
              <a:t> </a:t>
            </a:r>
            <a:r>
              <a:rPr lang="en-US" sz="2200" dirty="0" err="1"/>
              <a:t>nhồi</a:t>
            </a:r>
            <a:r>
              <a:rPr lang="en-US" sz="2200" dirty="0"/>
              <a:t> </a:t>
            </a:r>
            <a:r>
              <a:rPr lang="en-US" sz="2200" dirty="0" err="1"/>
              <a:t>máu</a:t>
            </a:r>
            <a:r>
              <a:rPr lang="en-US" sz="2200" dirty="0"/>
              <a:t> </a:t>
            </a:r>
            <a:r>
              <a:rPr lang="en-US" sz="2200" dirty="0" err="1"/>
              <a:t>cơ</a:t>
            </a:r>
            <a:r>
              <a:rPr lang="en-US" sz="2200" dirty="0"/>
              <a:t> </a:t>
            </a:r>
            <a:r>
              <a:rPr lang="en-US" sz="2200" dirty="0" err="1"/>
              <a:t>tim</a:t>
            </a:r>
            <a:r>
              <a:rPr lang="en-US" sz="2200" dirty="0"/>
              <a:t> mà </a:t>
            </a:r>
            <a:r>
              <a:rPr lang="en-US" sz="2200" dirty="0" err="1"/>
              <a:t>lần</a:t>
            </a:r>
            <a:r>
              <a:rPr lang="en-US" sz="2200" dirty="0"/>
              <a:t> </a:t>
            </a:r>
            <a:r>
              <a:rPr lang="en-US" sz="2200" dirty="0" err="1"/>
              <a:t>sau</a:t>
            </a:r>
            <a:r>
              <a:rPr lang="en-US" sz="2200" dirty="0"/>
              <a:t> có </a:t>
            </a:r>
            <a:r>
              <a:rPr lang="en-US" sz="2200" dirty="0" err="1"/>
              <a:t>thê</a:t>
            </a:r>
            <a:r>
              <a:rPr lang="en-US" sz="2200" dirty="0"/>
              <a:t>̉ </a:t>
            </a:r>
            <a:r>
              <a:rPr lang="en-US" sz="2200" dirty="0" err="1"/>
              <a:t>không</a:t>
            </a:r>
            <a:r>
              <a:rPr lang="en-US" sz="2200" dirty="0"/>
              <a:t> may </a:t>
            </a:r>
            <a:r>
              <a:rPr lang="en-US" sz="2200" dirty="0" err="1"/>
              <a:t>mắn</a:t>
            </a:r>
            <a:r>
              <a:rPr lang="en-US" sz="2200" dirty="0"/>
              <a:t> </a:t>
            </a:r>
            <a:r>
              <a:rPr lang="en-US" sz="2200" dirty="0" err="1"/>
              <a:t>va</a:t>
            </a:r>
            <a:r>
              <a:rPr lang="en-US" sz="2200" dirty="0"/>
              <a:t>̀ </a:t>
            </a:r>
            <a:r>
              <a:rPr lang="en-US" sz="2200" dirty="0" err="1"/>
              <a:t>cứu</a:t>
            </a:r>
            <a:r>
              <a:rPr lang="en-US" sz="2200" dirty="0"/>
              <a:t> </a:t>
            </a:r>
            <a:r>
              <a:rPr lang="en-US" sz="2200" dirty="0" err="1"/>
              <a:t>sống</a:t>
            </a:r>
            <a:r>
              <a:rPr lang="en-US" sz="2200" dirty="0"/>
              <a:t> </a:t>
            </a:r>
            <a:r>
              <a:rPr lang="en-US" sz="2200" dirty="0" err="1"/>
              <a:t>được</a:t>
            </a:r>
            <a:r>
              <a:rPr lang="en-US" sz="2200" dirty="0"/>
              <a:t> </a:t>
            </a: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như</a:t>
            </a:r>
            <a:r>
              <a:rPr lang="en-US" sz="2200" dirty="0"/>
              <a:t> </a:t>
            </a:r>
            <a:r>
              <a:rPr lang="en-US" sz="2200" dirty="0" err="1"/>
              <a:t>lần</a:t>
            </a:r>
            <a:r>
              <a:rPr lang="en-US" sz="2200" dirty="0"/>
              <a:t> </a:t>
            </a:r>
            <a:r>
              <a:rPr lang="en-US" sz="2200" dirty="0" err="1"/>
              <a:t>vừa</a:t>
            </a:r>
            <a:r>
              <a:rPr lang="en-US" sz="2200" dirty="0"/>
              <a:t> </a:t>
            </a:r>
            <a:r>
              <a:rPr lang="en-US" sz="2200" dirty="0" err="1"/>
              <a:t>rồi</a:t>
            </a:r>
            <a:r>
              <a:rPr lang="en-US" sz="2200" dirty="0"/>
              <a:t>.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lá </a:t>
            </a:r>
            <a:r>
              <a:rPr lang="en-US" sz="2200" dirty="0" err="1"/>
              <a:t>giúp</a:t>
            </a:r>
            <a:r>
              <a:rPr lang="en-US" sz="2200" dirty="0"/>
              <a:t> </a:t>
            </a:r>
            <a:r>
              <a:rPr lang="en-US" sz="2200" dirty="0" err="1"/>
              <a:t>việc</a:t>
            </a:r>
            <a:r>
              <a:rPr lang="en-US" sz="2200" dirty="0"/>
              <a:t> </a:t>
            </a:r>
            <a:r>
              <a:rPr lang="en-US" sz="2200" dirty="0" err="1"/>
              <a:t>điều</a:t>
            </a:r>
            <a:r>
              <a:rPr lang="en-US" sz="2200" dirty="0"/>
              <a:t> trị </a:t>
            </a:r>
            <a:r>
              <a:rPr lang="en-US" sz="2200" dirty="0" err="1"/>
              <a:t>lần</a:t>
            </a:r>
            <a:r>
              <a:rPr lang="en-US" sz="2200" dirty="0"/>
              <a:t> </a:t>
            </a:r>
            <a:r>
              <a:rPr lang="en-US" sz="2200" dirty="0" err="1"/>
              <a:t>này</a:t>
            </a:r>
            <a:r>
              <a:rPr lang="en-US" sz="2200" dirty="0"/>
              <a:t> sẽ </a:t>
            </a:r>
            <a:r>
              <a:rPr lang="en-US" sz="2200" dirty="0" err="1"/>
              <a:t>ổn</a:t>
            </a:r>
            <a:r>
              <a:rPr lang="en-US" sz="2200" dirty="0"/>
              <a:t> </a:t>
            </a:r>
            <a:r>
              <a:rPr lang="en-US" sz="2200" dirty="0" err="1"/>
              <a:t>định</a:t>
            </a:r>
            <a:r>
              <a:rPr lang="en-US" sz="2200" dirty="0"/>
              <a:t> </a:t>
            </a:r>
            <a:r>
              <a:rPr lang="en-US" sz="2200" dirty="0" err="1"/>
              <a:t>va</a:t>
            </a:r>
            <a:r>
              <a:rPr lang="en-US" sz="2200" dirty="0"/>
              <a:t>̀ </a:t>
            </a:r>
            <a:r>
              <a:rPr lang="en-US" sz="2200" dirty="0" err="1"/>
              <a:t>tốt</a:t>
            </a:r>
            <a:r>
              <a:rPr lang="en-US" sz="2200" dirty="0"/>
              <a:t> </a:t>
            </a:r>
            <a:r>
              <a:rPr lang="en-US" sz="2200" dirty="0" err="1"/>
              <a:t>hơn</a:t>
            </a:r>
            <a:r>
              <a:rPr lang="en-US" sz="2200" dirty="0"/>
              <a:t>.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lá </a:t>
            </a:r>
            <a:r>
              <a:rPr lang="en-US" sz="2200" dirty="0" err="1"/>
              <a:t>lúc</a:t>
            </a:r>
            <a:r>
              <a:rPr lang="en-US" sz="2200" dirty="0"/>
              <a:t> </a:t>
            </a:r>
            <a:r>
              <a:rPr lang="en-US" sz="2200" dirty="0" err="1"/>
              <a:t>đầu</a:t>
            </a:r>
            <a:r>
              <a:rPr lang="en-US" sz="2200" dirty="0"/>
              <a:t> sẽ </a:t>
            </a:r>
            <a:r>
              <a:rPr lang="en-US" sz="2200" dirty="0" err="1"/>
              <a:t>kho</a:t>
            </a:r>
            <a:r>
              <a:rPr lang="en-US" sz="2200" dirty="0"/>
              <a:t>́ </a:t>
            </a:r>
            <a:r>
              <a:rPr lang="en-US" sz="2200" dirty="0" err="1"/>
              <a:t>chịu</a:t>
            </a:r>
            <a:r>
              <a:rPr lang="en-US" sz="2200" dirty="0"/>
              <a:t> </a:t>
            </a:r>
            <a:r>
              <a:rPr lang="en-US" sz="2200" dirty="0" err="1"/>
              <a:t>nhưng</a:t>
            </a:r>
            <a:r>
              <a:rPr lang="en-US" sz="2200" dirty="0"/>
              <a:t> </a:t>
            </a:r>
            <a:r>
              <a:rPr lang="en-US" sz="2200" dirty="0" err="1"/>
              <a:t>chúng</a:t>
            </a:r>
            <a:r>
              <a:rPr lang="en-US" sz="2200" dirty="0"/>
              <a:t> </a:t>
            </a:r>
            <a:r>
              <a:rPr lang="en-US" sz="2200" dirty="0" err="1"/>
              <a:t>tôi</a:t>
            </a:r>
            <a:r>
              <a:rPr lang="en-US" sz="2200" dirty="0"/>
              <a:t> sẽ có </a:t>
            </a:r>
            <a:r>
              <a:rPr lang="en-US" sz="2200" dirty="0" err="1"/>
              <a:t>thuốc</a:t>
            </a:r>
            <a:r>
              <a:rPr lang="en-US" sz="2200" dirty="0"/>
              <a:t> </a:t>
            </a:r>
            <a:r>
              <a:rPr lang="en-US" sz="2200" dirty="0" err="1"/>
              <a:t>đê</a:t>
            </a:r>
            <a:r>
              <a:rPr lang="en-US" sz="2200" dirty="0"/>
              <a:t>̉ </a:t>
            </a:r>
            <a:r>
              <a:rPr lang="en-US" sz="2200" dirty="0" err="1"/>
              <a:t>giúp</a:t>
            </a:r>
            <a:r>
              <a:rPr lang="en-US" sz="2200" dirty="0"/>
              <a:t> </a:t>
            </a: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được</a:t>
            </a:r>
            <a:r>
              <a:rPr lang="en-US" sz="2200" dirty="0"/>
              <a:t> </a:t>
            </a:r>
            <a:r>
              <a:rPr lang="en-US" sz="2200" dirty="0" err="1"/>
              <a:t>thành</a:t>
            </a:r>
            <a:r>
              <a:rPr lang="en-US" sz="2200" dirty="0"/>
              <a:t> </a:t>
            </a:r>
            <a:r>
              <a:rPr lang="en-US" sz="2200" dirty="0" err="1"/>
              <a:t>công</a:t>
            </a:r>
            <a:r>
              <a:rPr lang="en-US" sz="2200" dirty="0"/>
              <a:t>, </a:t>
            </a:r>
            <a:r>
              <a:rPr lang="en-US" sz="2200" dirty="0" err="1"/>
              <a:t>nếu</a:t>
            </a:r>
            <a:r>
              <a:rPr lang="en-US" sz="2200" dirty="0"/>
              <a:t> </a:t>
            </a:r>
            <a:r>
              <a:rPr lang="en-US" sz="2200" dirty="0" err="1"/>
              <a:t>gặp</a:t>
            </a:r>
            <a:r>
              <a:rPr lang="en-US" sz="2200" dirty="0"/>
              <a:t> </a:t>
            </a:r>
            <a:r>
              <a:rPr lang="en-US" sz="2200" dirty="0" err="1"/>
              <a:t>kho</a:t>
            </a:r>
            <a:r>
              <a:rPr lang="en-US" sz="2200" dirty="0"/>
              <a:t>́ </a:t>
            </a:r>
            <a:r>
              <a:rPr lang="en-US" sz="2200" dirty="0" err="1"/>
              <a:t>khăn</a:t>
            </a:r>
            <a:r>
              <a:rPr lang="en-US" sz="2200" dirty="0"/>
              <a:t> </a:t>
            </a:r>
            <a:r>
              <a:rPr lang="en-US" sz="2200" dirty="0" err="1"/>
              <a:t>thi</a:t>
            </a:r>
            <a:r>
              <a:rPr lang="en-US" sz="2200" dirty="0"/>
              <a:t>̀ </a:t>
            </a:r>
            <a:r>
              <a:rPr lang="en-US" sz="2200" dirty="0" err="1"/>
              <a:t>xin</a:t>
            </a:r>
            <a:r>
              <a:rPr lang="en-US" sz="2200" dirty="0"/>
              <a:t> </a:t>
            </a:r>
            <a:r>
              <a:rPr lang="en-US" sz="2200" dirty="0" err="1"/>
              <a:t>ông</a:t>
            </a:r>
            <a:r>
              <a:rPr lang="en-US" sz="2200" dirty="0"/>
              <a:t> </a:t>
            </a:r>
            <a:r>
              <a:rPr lang="en-US" sz="2200" dirty="0" err="1"/>
              <a:t>liên</a:t>
            </a:r>
            <a:r>
              <a:rPr lang="en-US" sz="2200" dirty="0"/>
              <a:t> </a:t>
            </a:r>
            <a:r>
              <a:rPr lang="en-US" sz="2200" dirty="0" err="1"/>
              <a:t>hê</a:t>
            </a:r>
            <a:r>
              <a:rPr lang="en-US" sz="2200" dirty="0"/>
              <a:t>̣ </a:t>
            </a:r>
            <a:r>
              <a:rPr lang="en-US" sz="2200" dirty="0" err="1"/>
              <a:t>theo</a:t>
            </a:r>
            <a:r>
              <a:rPr lang="en-US" sz="2200" dirty="0"/>
              <a:t> </a:t>
            </a:r>
            <a:r>
              <a:rPr lang="en-US" sz="2200" dirty="0" err="1"/>
              <a:t>sô</a:t>
            </a:r>
            <a:r>
              <a:rPr lang="en-US" sz="2200" dirty="0"/>
              <a:t>́ </a:t>
            </a:r>
            <a:r>
              <a:rPr lang="en-US" sz="2200" dirty="0" err="1"/>
              <a:t>dt</a:t>
            </a:r>
            <a:r>
              <a:rPr lang="en-US" sz="2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6412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itle 1"/>
          <p:cNvSpPr>
            <a:spLocks noGrp="1"/>
          </p:cNvSpPr>
          <p:nvPr>
            <p:ph type="title"/>
          </p:nvPr>
        </p:nvSpPr>
        <p:spPr>
          <a:xfrm>
            <a:off x="2057400" y="737198"/>
            <a:ext cx="2514600" cy="862012"/>
          </a:xfrm>
        </p:spPr>
        <p:txBody>
          <a:bodyPr/>
          <a:lstStyle/>
          <a:p>
            <a:r>
              <a:rPr lang="en-US" sz="2200" b="1"/>
              <a:t>TÌNH HUỐNG 4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10972800" cy="25082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200" dirty="0" err="1"/>
              <a:t>Rất</a:t>
            </a:r>
            <a:r>
              <a:rPr lang="en-US" sz="2200" dirty="0"/>
              <a:t> </a:t>
            </a:r>
            <a:r>
              <a:rPr lang="en-US" sz="2200" dirty="0" err="1"/>
              <a:t>mừng</a:t>
            </a:r>
            <a:r>
              <a:rPr lang="en-US" sz="2200" dirty="0"/>
              <a:t> vì </a:t>
            </a:r>
            <a:r>
              <a:rPr lang="en-US" sz="2200" dirty="0" err="1"/>
              <a:t>em</a:t>
            </a:r>
            <a:r>
              <a:rPr lang="en-US" sz="2200" dirty="0"/>
              <a:t> </a:t>
            </a:r>
            <a:r>
              <a:rPr lang="en-US" sz="2200" dirty="0" err="1"/>
              <a:t>không</a:t>
            </a:r>
            <a:r>
              <a:rPr lang="en-US" sz="2200" dirty="0"/>
              <a:t> </a:t>
            </a:r>
            <a:r>
              <a:rPr lang="en-US" sz="2200" dirty="0" err="1"/>
              <a:t>hút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lá, </a:t>
            </a:r>
            <a:r>
              <a:rPr lang="en-US" sz="2200" dirty="0" err="1"/>
              <a:t>bs</a:t>
            </a:r>
            <a:r>
              <a:rPr lang="en-US" sz="2200" dirty="0"/>
              <a:t> </a:t>
            </a:r>
            <a:r>
              <a:rPr lang="en-US" sz="2200" dirty="0" err="1"/>
              <a:t>khuyên</a:t>
            </a:r>
            <a:r>
              <a:rPr lang="en-US" sz="2200" dirty="0"/>
              <a:t> </a:t>
            </a:r>
            <a:r>
              <a:rPr lang="en-US" sz="2200" dirty="0" err="1"/>
              <a:t>em</a:t>
            </a:r>
            <a:r>
              <a:rPr lang="en-US" sz="2200" dirty="0"/>
              <a:t> </a:t>
            </a:r>
            <a:r>
              <a:rPr lang="en-US" sz="2200" dirty="0" err="1"/>
              <a:t>tuyệt</a:t>
            </a:r>
            <a:r>
              <a:rPr lang="en-US" sz="2200" dirty="0"/>
              <a:t> </a:t>
            </a:r>
            <a:r>
              <a:rPr lang="en-US" sz="2200" dirty="0" err="1"/>
              <a:t>đối</a:t>
            </a:r>
            <a:r>
              <a:rPr lang="en-US" sz="2200" dirty="0"/>
              <a:t> </a:t>
            </a:r>
            <a:r>
              <a:rPr lang="en-US" sz="2200" dirty="0" err="1"/>
              <a:t>không</a:t>
            </a:r>
            <a:r>
              <a:rPr lang="en-US" sz="2200" dirty="0"/>
              <a:t> </a:t>
            </a:r>
            <a:r>
              <a:rPr lang="en-US" sz="2200" dirty="0" err="1"/>
              <a:t>hút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lá vì </a:t>
            </a:r>
            <a:r>
              <a:rPr lang="en-US" sz="2200" dirty="0" err="1"/>
              <a:t>chúng</a:t>
            </a:r>
            <a:r>
              <a:rPr lang="en-US" sz="2200" dirty="0"/>
              <a:t> ta </a:t>
            </a:r>
            <a:r>
              <a:rPr lang="en-US" sz="2200" dirty="0" err="1"/>
              <a:t>biết</a:t>
            </a:r>
            <a:r>
              <a:rPr lang="en-US" sz="2200" dirty="0"/>
              <a:t> </a:t>
            </a:r>
            <a:r>
              <a:rPr lang="en-US" sz="2200" dirty="0" err="1"/>
              <a:t>rằng</a:t>
            </a:r>
            <a:r>
              <a:rPr lang="en-US" sz="2200" dirty="0"/>
              <a:t> </a:t>
            </a:r>
            <a:r>
              <a:rPr lang="en-US" sz="2200" dirty="0" err="1"/>
              <a:t>hút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lá </a:t>
            </a:r>
            <a:r>
              <a:rPr lang="en-US" sz="2200" dirty="0" err="1"/>
              <a:t>rất</a:t>
            </a:r>
            <a:r>
              <a:rPr lang="en-US" sz="2200" dirty="0"/>
              <a:t> có </a:t>
            </a:r>
            <a:r>
              <a:rPr lang="en-US" sz="2200" dirty="0" err="1"/>
              <a:t>hại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sức</a:t>
            </a:r>
            <a:r>
              <a:rPr lang="en-US" sz="2200" dirty="0"/>
              <a:t> </a:t>
            </a:r>
            <a:r>
              <a:rPr lang="en-US" sz="2200" dirty="0" err="1"/>
              <a:t>khỏe</a:t>
            </a:r>
            <a:r>
              <a:rPr lang="en-US" sz="2200" dirty="0"/>
              <a:t> </a:t>
            </a:r>
            <a:r>
              <a:rPr lang="en-US" sz="2200" dirty="0" err="1"/>
              <a:t>của</a:t>
            </a:r>
            <a:r>
              <a:rPr lang="en-US" sz="2200" dirty="0"/>
              <a:t> </a:t>
            </a:r>
            <a:r>
              <a:rPr lang="en-US" sz="2200" dirty="0" err="1"/>
              <a:t>em</a:t>
            </a:r>
            <a:r>
              <a:rPr lang="en-US" sz="2200" dirty="0"/>
              <a:t> </a:t>
            </a:r>
            <a:r>
              <a:rPr lang="en-US" sz="2200" dirty="0" err="1"/>
              <a:t>va</a:t>
            </a:r>
            <a:r>
              <a:rPr lang="en-US" sz="2200" dirty="0"/>
              <a:t>̀ </a:t>
            </a:r>
            <a:r>
              <a:rPr lang="en-US" sz="2200" dirty="0" err="1"/>
              <a:t>những</a:t>
            </a:r>
            <a:r>
              <a:rPr lang="en-US" sz="2200" dirty="0"/>
              <a:t> </a:t>
            </a:r>
            <a:r>
              <a:rPr lang="en-US" sz="2200" dirty="0" err="1"/>
              <a:t>người</a:t>
            </a:r>
            <a:r>
              <a:rPr lang="en-US" sz="2200" dirty="0"/>
              <a:t> </a:t>
            </a:r>
            <a:r>
              <a:rPr lang="en-US" sz="2200" dirty="0" err="1"/>
              <a:t>xung</a:t>
            </a:r>
            <a:r>
              <a:rPr lang="en-US" sz="2200" dirty="0"/>
              <a:t> </a:t>
            </a:r>
            <a:r>
              <a:rPr lang="en-US" sz="2200" dirty="0" err="1"/>
              <a:t>quanh</a:t>
            </a:r>
            <a:r>
              <a:rPr lang="en-US" sz="2200" dirty="0"/>
              <a:t> ví dụ </a:t>
            </a:r>
            <a:r>
              <a:rPr lang="en-US" sz="2200" dirty="0" err="1"/>
              <a:t>như</a:t>
            </a:r>
            <a:r>
              <a:rPr lang="en-US" sz="2200" dirty="0"/>
              <a:t> nó </a:t>
            </a:r>
            <a:r>
              <a:rPr lang="en-US" sz="2200" dirty="0" err="1"/>
              <a:t>gây</a:t>
            </a:r>
            <a:r>
              <a:rPr lang="en-US" sz="2200" dirty="0"/>
              <a:t> </a:t>
            </a:r>
            <a:r>
              <a:rPr lang="en-US" sz="2200" dirty="0" err="1"/>
              <a:t>hôi</a:t>
            </a:r>
            <a:r>
              <a:rPr lang="en-US" sz="2200" dirty="0"/>
              <a:t> </a:t>
            </a:r>
            <a:r>
              <a:rPr lang="en-US" sz="2200" dirty="0" err="1"/>
              <a:t>miệng</a:t>
            </a:r>
            <a:r>
              <a:rPr lang="en-US" sz="2200" dirty="0"/>
              <a:t>, </a:t>
            </a:r>
            <a:r>
              <a:rPr lang="en-US" sz="2200" dirty="0" err="1"/>
              <a:t>răng</a:t>
            </a:r>
            <a:r>
              <a:rPr lang="en-US" sz="2200" dirty="0"/>
              <a:t> </a:t>
            </a:r>
            <a:r>
              <a:rPr lang="en-US" sz="2200" dirty="0" err="1"/>
              <a:t>vàng</a:t>
            </a:r>
            <a:r>
              <a:rPr lang="en-US" sz="2200" dirty="0"/>
              <a:t>, da </a:t>
            </a:r>
            <a:r>
              <a:rPr lang="en-US" sz="2200" dirty="0" err="1"/>
              <a:t>xạm</a:t>
            </a:r>
            <a:r>
              <a:rPr lang="en-US" sz="2200" dirty="0"/>
              <a:t>. </a:t>
            </a:r>
            <a:r>
              <a:rPr lang="en-US" sz="2200" dirty="0" err="1"/>
              <a:t>Không</a:t>
            </a:r>
            <a:r>
              <a:rPr lang="en-US" sz="2200" dirty="0"/>
              <a:t> </a:t>
            </a:r>
            <a:r>
              <a:rPr lang="en-US" sz="2200" dirty="0" err="1"/>
              <a:t>hút</a:t>
            </a:r>
            <a:r>
              <a:rPr lang="en-US" sz="2200" dirty="0"/>
              <a:t> </a:t>
            </a:r>
            <a:r>
              <a:rPr lang="en-US" sz="2200" dirty="0" err="1"/>
              <a:t>thuốc</a:t>
            </a:r>
            <a:r>
              <a:rPr lang="en-US" sz="2200" dirty="0"/>
              <a:t> lá sẽ </a:t>
            </a:r>
            <a:r>
              <a:rPr lang="en-US" sz="2200" dirty="0" err="1"/>
              <a:t>giúp</a:t>
            </a:r>
            <a:r>
              <a:rPr lang="en-US" sz="2200" dirty="0"/>
              <a:t> </a:t>
            </a:r>
            <a:r>
              <a:rPr lang="en-US" sz="2200" dirty="0" err="1"/>
              <a:t>em</a:t>
            </a:r>
            <a:r>
              <a:rPr lang="en-US" sz="2200" dirty="0"/>
              <a:t> </a:t>
            </a:r>
            <a:r>
              <a:rPr lang="en-US" sz="2200" dirty="0" err="1"/>
              <a:t>duy</a:t>
            </a:r>
            <a:r>
              <a:rPr lang="en-US" sz="2200" dirty="0"/>
              <a:t> trì </a:t>
            </a:r>
            <a:r>
              <a:rPr lang="en-US" sz="2200" dirty="0" err="1"/>
              <a:t>được</a:t>
            </a:r>
            <a:r>
              <a:rPr lang="en-US" sz="2200" dirty="0"/>
              <a:t> </a:t>
            </a:r>
            <a:r>
              <a:rPr lang="en-US" sz="2200" dirty="0" err="1"/>
              <a:t>sức</a:t>
            </a:r>
            <a:r>
              <a:rPr lang="en-US" sz="2200" dirty="0"/>
              <a:t> </a:t>
            </a:r>
            <a:r>
              <a:rPr lang="en-US" sz="2200" dirty="0" err="1"/>
              <a:t>khỏe</a:t>
            </a:r>
            <a:r>
              <a:rPr lang="en-US" sz="2200" dirty="0"/>
              <a:t>, </a:t>
            </a:r>
            <a:r>
              <a:rPr lang="en-US" sz="2200" dirty="0" err="1"/>
              <a:t>tươi</a:t>
            </a:r>
            <a:r>
              <a:rPr lang="en-US" sz="2200" dirty="0"/>
              <a:t> </a:t>
            </a:r>
            <a:r>
              <a:rPr lang="en-US" sz="2200" dirty="0" err="1"/>
              <a:t>tắn</a:t>
            </a:r>
            <a:r>
              <a:rPr lang="en-US" sz="2200" dirty="0"/>
              <a:t>, </a:t>
            </a:r>
            <a:r>
              <a:rPr lang="en-US" sz="2200" dirty="0" err="1"/>
              <a:t>thông</a:t>
            </a:r>
            <a:r>
              <a:rPr lang="en-US" sz="2200" dirty="0"/>
              <a:t> minh. </a:t>
            </a:r>
            <a:r>
              <a:rPr lang="en-US" sz="2200" dirty="0" err="1"/>
              <a:t>Nếu</a:t>
            </a:r>
            <a:r>
              <a:rPr lang="en-US" sz="2200" dirty="0"/>
              <a:t> </a:t>
            </a:r>
            <a:r>
              <a:rPr lang="en-US" sz="2200" dirty="0" err="1"/>
              <a:t>em</a:t>
            </a:r>
            <a:r>
              <a:rPr lang="en-US" sz="2200" dirty="0"/>
              <a:t> bị </a:t>
            </a:r>
            <a:r>
              <a:rPr lang="en-US" sz="2200" dirty="0" err="1"/>
              <a:t>bạn</a:t>
            </a:r>
            <a:r>
              <a:rPr lang="en-US" sz="2200" dirty="0"/>
              <a:t> bè </a:t>
            </a:r>
            <a:r>
              <a:rPr lang="en-US" sz="2200" dirty="0" err="1"/>
              <a:t>ru</a:t>
            </a:r>
            <a:r>
              <a:rPr lang="en-US" sz="2200" dirty="0"/>
              <a:t>̉ </a:t>
            </a:r>
            <a:r>
              <a:rPr lang="en-US" sz="2200" dirty="0" err="1"/>
              <a:t>rê</a:t>
            </a:r>
            <a:r>
              <a:rPr lang="en-US" sz="2200" dirty="0"/>
              <a:t> </a:t>
            </a:r>
            <a:r>
              <a:rPr lang="en-US" sz="2200" dirty="0" err="1"/>
              <a:t>thi</a:t>
            </a:r>
            <a:r>
              <a:rPr lang="en-US" sz="2200" dirty="0"/>
              <a:t>̀ </a:t>
            </a:r>
            <a:r>
              <a:rPr lang="en-US" sz="2200" dirty="0" err="1"/>
              <a:t>hãy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chối</a:t>
            </a:r>
            <a:r>
              <a:rPr lang="en-US" sz="2200" dirty="0"/>
              <a:t> </a:t>
            </a:r>
            <a:r>
              <a:rPr lang="en-US" sz="2200" dirty="0" err="1"/>
              <a:t>ngay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4788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Grp="1" noChangeArrowheads="1"/>
          </p:cNvSpPr>
          <p:nvPr>
            <p:ph type="title"/>
          </p:nvPr>
        </p:nvSpPr>
        <p:spPr>
          <a:xfrm>
            <a:off x="2133600" y="762000"/>
            <a:ext cx="3505200" cy="727075"/>
          </a:xfrm>
        </p:spPr>
        <p:txBody>
          <a:bodyPr/>
          <a:lstStyle/>
          <a:p>
            <a:pPr eaLnBrk="1" hangingPunct="1"/>
            <a:r>
              <a:rPr lang="en-US" sz="2200" b="1" dirty="0"/>
              <a:t>THÔNG ĐIỆP CẦN NHỚ</a:t>
            </a:r>
            <a:endParaRPr lang="en-US" sz="2200" b="1" dirty="0">
              <a:effectLst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10972800" cy="3350170"/>
          </a:xfrm>
        </p:spPr>
        <p:txBody>
          <a:bodyPr>
            <a:normAutofit/>
          </a:bodyPr>
          <a:lstStyle/>
          <a:p>
            <a:pPr marL="514350" indent="-514350" algn="just" eaLnBrk="1" fontAlgn="ctr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200" dirty="0" err="1"/>
              <a:t>Lời</a:t>
            </a:r>
            <a:r>
              <a:rPr lang="en-US" sz="2200" dirty="0"/>
              <a:t> </a:t>
            </a:r>
            <a:r>
              <a:rPr lang="en-US" sz="2200" dirty="0" err="1"/>
              <a:t>khuyên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NVYT, </a:t>
            </a:r>
            <a:r>
              <a:rPr lang="en-US" sz="2200" dirty="0" err="1"/>
              <a:t>dù</a:t>
            </a:r>
            <a:r>
              <a:rPr lang="en-US" sz="2200" dirty="0"/>
              <a:t> </a:t>
            </a:r>
            <a:r>
              <a:rPr lang="en-US" sz="2200" dirty="0" err="1"/>
              <a:t>ngắn</a:t>
            </a:r>
            <a:r>
              <a:rPr lang="en-US" sz="2200" dirty="0"/>
              <a:t> 1 – 3 </a:t>
            </a:r>
            <a:r>
              <a:rPr lang="en-US" sz="2200" dirty="0" err="1"/>
              <a:t>phút</a:t>
            </a:r>
            <a:r>
              <a:rPr lang="en-US" sz="2200" dirty="0"/>
              <a:t>, </a:t>
            </a:r>
            <a:r>
              <a:rPr lang="en-US" sz="2200" dirty="0" err="1"/>
              <a:t>rất</a:t>
            </a:r>
            <a:r>
              <a:rPr lang="en-US" sz="2200" dirty="0"/>
              <a:t> </a:t>
            </a:r>
            <a:r>
              <a:rPr lang="en-US" sz="2200" dirty="0" err="1"/>
              <a:t>hiệu</a:t>
            </a:r>
            <a:r>
              <a:rPr lang="en-US" sz="2200" dirty="0"/>
              <a:t> </a:t>
            </a:r>
            <a:r>
              <a:rPr lang="en-US" sz="2200" dirty="0" err="1"/>
              <a:t>quả</a:t>
            </a:r>
            <a:r>
              <a:rPr lang="en-US" sz="2200" dirty="0"/>
              <a:t> </a:t>
            </a:r>
            <a:r>
              <a:rPr lang="en-US" sz="2200" dirty="0" err="1"/>
              <a:t>giúp</a:t>
            </a:r>
            <a:r>
              <a:rPr lang="en-US" sz="2200" dirty="0"/>
              <a:t> BN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, </a:t>
            </a:r>
            <a:r>
              <a:rPr lang="en-US" sz="2200" dirty="0" err="1"/>
              <a:t>tăng</a:t>
            </a:r>
            <a:r>
              <a:rPr lang="en-US" sz="2200" dirty="0"/>
              <a:t> </a:t>
            </a:r>
            <a:r>
              <a:rPr lang="en-US" sz="2200" dirty="0" err="1"/>
              <a:t>thời</a:t>
            </a:r>
            <a:r>
              <a:rPr lang="en-US" sz="2200" dirty="0"/>
              <a:t> </a:t>
            </a:r>
            <a:r>
              <a:rPr lang="en-US" sz="2200" dirty="0" err="1"/>
              <a:t>gian</a:t>
            </a:r>
            <a:r>
              <a:rPr lang="en-US" sz="2200" dirty="0"/>
              <a:t> </a:t>
            </a:r>
            <a:r>
              <a:rPr lang="en-US" sz="2200" dirty="0" err="1"/>
              <a:t>và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lần</a:t>
            </a:r>
            <a:r>
              <a:rPr lang="en-US" sz="2200" dirty="0"/>
              <a:t> </a:t>
            </a:r>
            <a:r>
              <a:rPr lang="en-US" sz="2200" dirty="0" err="1"/>
              <a:t>khuyên</a:t>
            </a:r>
            <a:r>
              <a:rPr lang="en-US" sz="2200" dirty="0"/>
              <a:t> </a:t>
            </a:r>
            <a:r>
              <a:rPr lang="en-US" sz="2200" dirty="0" err="1"/>
              <a:t>giúp</a:t>
            </a:r>
            <a:r>
              <a:rPr lang="en-US" sz="2200" dirty="0"/>
              <a:t> </a:t>
            </a:r>
            <a:r>
              <a:rPr lang="en-US" sz="2200" dirty="0" err="1"/>
              <a:t>tăng</a:t>
            </a:r>
            <a:r>
              <a:rPr lang="en-US" sz="2200" dirty="0"/>
              <a:t> </a:t>
            </a:r>
            <a:r>
              <a:rPr lang="en-US" sz="2200" dirty="0" err="1"/>
              <a:t>hiệu</a:t>
            </a:r>
            <a:r>
              <a:rPr lang="en-US" sz="2200" dirty="0"/>
              <a:t> </a:t>
            </a:r>
            <a:r>
              <a:rPr lang="en-US" sz="2200" dirty="0" err="1"/>
              <a:t>quả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endParaRPr lang="en-US" sz="2200" dirty="0"/>
          </a:p>
          <a:p>
            <a:pPr marL="514350" indent="-514350" algn="just" eaLnBrk="1" fontAlgn="ctr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200" dirty="0" err="1"/>
              <a:t>Lời</a:t>
            </a:r>
            <a:r>
              <a:rPr lang="en-US" sz="2200" dirty="0"/>
              <a:t> </a:t>
            </a:r>
            <a:r>
              <a:rPr lang="en-US" sz="2200" dirty="0" err="1"/>
              <a:t>khuyên</a:t>
            </a:r>
            <a:r>
              <a:rPr lang="en-US" sz="2200" dirty="0"/>
              <a:t> </a:t>
            </a:r>
            <a:r>
              <a:rPr lang="en-US" sz="2200" dirty="0" err="1"/>
              <a:t>cai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NVYT ở </a:t>
            </a:r>
            <a:r>
              <a:rPr lang="en-US" sz="2200" dirty="0" err="1"/>
              <a:t>mọi</a:t>
            </a:r>
            <a:r>
              <a:rPr lang="en-US" sz="2200" dirty="0"/>
              <a:t> </a:t>
            </a:r>
            <a:r>
              <a:rPr lang="en-US" sz="2200" dirty="0" err="1"/>
              <a:t>vị</a:t>
            </a:r>
            <a:r>
              <a:rPr lang="en-US" sz="2200" dirty="0"/>
              <a:t> </a:t>
            </a:r>
            <a:r>
              <a:rPr lang="en-US" sz="2200" dirty="0" err="1"/>
              <a:t>trí</a:t>
            </a:r>
            <a:r>
              <a:rPr lang="en-US" sz="2200" dirty="0"/>
              <a:t> </a:t>
            </a:r>
            <a:r>
              <a:rPr lang="en-US" sz="2200" dirty="0" err="1"/>
              <a:t>đều</a:t>
            </a:r>
            <a:r>
              <a:rPr lang="en-US" sz="2200" dirty="0"/>
              <a:t> </a:t>
            </a:r>
            <a:r>
              <a:rPr lang="en-US" sz="2200" dirty="0" err="1"/>
              <a:t>hiệu</a:t>
            </a:r>
            <a:r>
              <a:rPr lang="en-US" sz="2200" dirty="0"/>
              <a:t> </a:t>
            </a:r>
            <a:r>
              <a:rPr lang="en-US" sz="2200" dirty="0" err="1"/>
              <a:t>quả</a:t>
            </a:r>
            <a:r>
              <a:rPr lang="en-US" sz="2200" dirty="0"/>
              <a:t>, </a:t>
            </a:r>
            <a:r>
              <a:rPr lang="en-US" sz="2200" dirty="0" err="1"/>
              <a:t>và</a:t>
            </a:r>
            <a:r>
              <a:rPr lang="en-US" sz="2200" dirty="0"/>
              <a:t> </a:t>
            </a:r>
            <a:r>
              <a:rPr lang="en-US" sz="2200" dirty="0" err="1"/>
              <a:t>lời</a:t>
            </a:r>
            <a:r>
              <a:rPr lang="en-US" sz="2200" dirty="0"/>
              <a:t> </a:t>
            </a:r>
            <a:r>
              <a:rPr lang="en-US" sz="2200" dirty="0" err="1"/>
              <a:t>khuyên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BS </a:t>
            </a:r>
            <a:r>
              <a:rPr lang="en-US" sz="2200" dirty="0" err="1"/>
              <a:t>hiệu</a:t>
            </a:r>
            <a:r>
              <a:rPr lang="en-US" sz="2200" dirty="0"/>
              <a:t> </a:t>
            </a:r>
            <a:r>
              <a:rPr lang="en-US" sz="2200" dirty="0" err="1"/>
              <a:t>quả</a:t>
            </a:r>
            <a:r>
              <a:rPr lang="en-US" sz="2200" dirty="0"/>
              <a:t> </a:t>
            </a:r>
            <a:r>
              <a:rPr lang="en-US" sz="2200" dirty="0" err="1"/>
              <a:t>cao</a:t>
            </a:r>
            <a:r>
              <a:rPr lang="en-US" sz="2200" dirty="0"/>
              <a:t> </a:t>
            </a:r>
            <a:r>
              <a:rPr lang="en-US" sz="2200" dirty="0" err="1"/>
              <a:t>nhất</a:t>
            </a:r>
            <a:endParaRPr lang="en-US" sz="2200" dirty="0"/>
          </a:p>
          <a:p>
            <a:pPr marL="514350" indent="-514350" algn="just" eaLnBrk="1" fontAlgn="ctr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200" dirty="0" err="1"/>
              <a:t>Lời</a:t>
            </a:r>
            <a:r>
              <a:rPr lang="en-US" sz="2200" dirty="0"/>
              <a:t> </a:t>
            </a:r>
            <a:r>
              <a:rPr lang="en-US" sz="2200" dirty="0" err="1"/>
              <a:t>khuyên</a:t>
            </a:r>
            <a:r>
              <a:rPr lang="en-US" sz="2200" dirty="0"/>
              <a:t> </a:t>
            </a:r>
            <a:r>
              <a:rPr lang="en-US" sz="2200" dirty="0" err="1"/>
              <a:t>cần</a:t>
            </a:r>
            <a:r>
              <a:rPr lang="en-US" sz="2200" dirty="0"/>
              <a:t> </a:t>
            </a:r>
            <a:r>
              <a:rPr lang="en-US" sz="2200" i="1" dirty="0" err="1"/>
              <a:t>Rõ</a:t>
            </a:r>
            <a:r>
              <a:rPr lang="en-US" sz="2200" i="1" dirty="0"/>
              <a:t> </a:t>
            </a:r>
            <a:r>
              <a:rPr lang="en-US" sz="2200" i="1" dirty="0" err="1"/>
              <a:t>ràng</a:t>
            </a:r>
            <a:r>
              <a:rPr lang="en-US" sz="2200" dirty="0"/>
              <a:t>, </a:t>
            </a:r>
            <a:r>
              <a:rPr lang="en-US" sz="2200" i="1" dirty="0" err="1"/>
              <a:t>Mạnh</a:t>
            </a:r>
            <a:r>
              <a:rPr lang="en-US" sz="2200" i="1" dirty="0"/>
              <a:t> </a:t>
            </a:r>
            <a:r>
              <a:rPr lang="en-US" sz="2200" i="1" dirty="0" err="1"/>
              <a:t>mẽ</a:t>
            </a:r>
            <a:r>
              <a:rPr lang="en-US" sz="2200" dirty="0"/>
              <a:t>, </a:t>
            </a:r>
            <a:r>
              <a:rPr lang="en-US" sz="2200" i="1" dirty="0" err="1"/>
              <a:t>Tương</a:t>
            </a:r>
            <a:r>
              <a:rPr lang="en-US" sz="2200" i="1" dirty="0"/>
              <a:t> </a:t>
            </a:r>
            <a:r>
              <a:rPr lang="en-US" sz="2200" i="1" dirty="0" err="1"/>
              <a:t>thích</a:t>
            </a:r>
            <a:r>
              <a:rPr lang="en-US" sz="2200" dirty="0"/>
              <a:t> </a:t>
            </a:r>
            <a:r>
              <a:rPr lang="en-US" sz="2200" dirty="0" err="1"/>
              <a:t>đề</a:t>
            </a:r>
            <a:r>
              <a:rPr lang="en-US" sz="2200" dirty="0"/>
              <a:t> </a:t>
            </a:r>
            <a:r>
              <a:rPr lang="en-US" sz="2200" dirty="0" err="1"/>
              <a:t>cập</a:t>
            </a:r>
            <a:r>
              <a:rPr lang="en-US" sz="2200" dirty="0"/>
              <a:t> </a:t>
            </a:r>
            <a:r>
              <a:rPr lang="en-US" sz="2200" i="1" dirty="0" err="1"/>
              <a:t>Nguy</a:t>
            </a:r>
            <a:r>
              <a:rPr lang="en-US" sz="2200" i="1" dirty="0"/>
              <a:t> </a:t>
            </a:r>
            <a:r>
              <a:rPr lang="en-US" sz="2200" i="1" dirty="0" err="1"/>
              <a:t>cơ</a:t>
            </a:r>
            <a:r>
              <a:rPr lang="en-US" sz="2200" dirty="0"/>
              <a:t>, </a:t>
            </a:r>
            <a:r>
              <a:rPr lang="en-US" sz="2200" i="1" dirty="0" err="1"/>
              <a:t>Lợi</a:t>
            </a:r>
            <a:r>
              <a:rPr lang="en-US" sz="2200" i="1" dirty="0"/>
              <a:t> </a:t>
            </a:r>
            <a:r>
              <a:rPr lang="en-US" sz="2200" i="1" dirty="0" err="1"/>
              <a:t>ích</a:t>
            </a:r>
            <a:r>
              <a:rPr lang="en-US" sz="2200" dirty="0"/>
              <a:t>, </a:t>
            </a:r>
            <a:r>
              <a:rPr lang="en-US" sz="2200" i="1" dirty="0" err="1"/>
              <a:t>Rào</a:t>
            </a:r>
            <a:r>
              <a:rPr lang="en-US" sz="2200" i="1" dirty="0"/>
              <a:t> </a:t>
            </a:r>
            <a:r>
              <a:rPr lang="en-US" sz="2200" i="1" dirty="0" err="1"/>
              <a:t>cản</a:t>
            </a:r>
            <a:r>
              <a:rPr lang="en-US" sz="2200" i="1" dirty="0"/>
              <a:t>, </a:t>
            </a:r>
            <a:r>
              <a:rPr lang="en-US" sz="2200" i="1" dirty="0" err="1"/>
              <a:t>Lập</a:t>
            </a:r>
            <a:r>
              <a:rPr lang="en-US" sz="2200" i="1" dirty="0"/>
              <a:t> </a:t>
            </a:r>
            <a:r>
              <a:rPr lang="en-US" sz="2200" i="1" dirty="0" err="1"/>
              <a:t>lại</a:t>
            </a:r>
            <a:r>
              <a:rPr lang="en-US" sz="2200" i="1" dirty="0"/>
              <a:t> </a:t>
            </a:r>
            <a:r>
              <a:rPr lang="en-US" sz="2200" dirty="0" err="1"/>
              <a:t>thường</a:t>
            </a:r>
            <a:r>
              <a:rPr lang="en-US" sz="2200" dirty="0"/>
              <a:t> </a:t>
            </a:r>
            <a:r>
              <a:rPr lang="en-US" sz="2200" dirty="0" err="1"/>
              <a:t>xuyên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0986876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4450" y="457200"/>
            <a:ext cx="2362200" cy="1325563"/>
          </a:xfrm>
        </p:spPr>
        <p:txBody>
          <a:bodyPr/>
          <a:lstStyle/>
          <a:p>
            <a:r>
              <a:rPr lang="en-US" sz="2200" b="1">
                <a:cs typeface="Times New Roman" panose="02020603050405020304" pitchFamily="18" charset="0"/>
              </a:rPr>
              <a:t>TƯ </a:t>
            </a:r>
            <a:r>
              <a:rPr lang="en-US" sz="2200" b="1" dirty="0">
                <a:cs typeface="Times New Roman" panose="02020603050405020304" pitchFamily="18" charset="0"/>
              </a:rPr>
              <a:t>VẤN NGẮN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0" y="2438400"/>
            <a:ext cx="7658100" cy="1676400"/>
          </a:xfrm>
        </p:spPr>
        <p:txBody>
          <a:bodyPr>
            <a:normAutofit/>
          </a:bodyPr>
          <a:lstStyle/>
          <a:p>
            <a:pPr marL="571500" indent="-571500">
              <a:lnSpc>
                <a:spcPct val="150000"/>
              </a:lnSpc>
              <a:spcBef>
                <a:spcPts val="0"/>
              </a:spcBef>
              <a:buFont typeface="+mj-lt"/>
              <a:buAutoNum type="romanUcPeriod"/>
            </a:pPr>
            <a:r>
              <a:rPr lang="en-US" sz="2200" b="1" dirty="0" err="1">
                <a:cs typeface="Times New Roman" panose="02020603050405020304" pitchFamily="18" charset="0"/>
              </a:rPr>
              <a:t>Chứng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cứ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lâm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sàng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về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hiệu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quả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tư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vấn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ngắn</a:t>
            </a:r>
            <a:endParaRPr lang="en-US" sz="2200" b="1" dirty="0">
              <a:cs typeface="Times New Roman" panose="02020603050405020304" pitchFamily="18" charset="0"/>
            </a:endParaRPr>
          </a:p>
          <a:p>
            <a:pPr marL="571500" indent="-571500">
              <a:lnSpc>
                <a:spcPct val="150000"/>
              </a:lnSpc>
              <a:spcBef>
                <a:spcPts val="0"/>
              </a:spcBef>
              <a:buFont typeface="+mj-lt"/>
              <a:buAutoNum type="romanUcPeriod"/>
            </a:pPr>
            <a:r>
              <a:rPr lang="en-US" sz="2200" b="1" dirty="0" err="1">
                <a:cs typeface="Times New Roman" panose="02020603050405020304" pitchFamily="18" charset="0"/>
              </a:rPr>
              <a:t>Yêu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cầu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kỹ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thuật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để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đảm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bảo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hiệu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quả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tư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vấn</a:t>
            </a:r>
            <a:r>
              <a:rPr lang="en-US" sz="2200" b="1" dirty="0"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cs typeface="Times New Roman" panose="02020603050405020304" pitchFamily="18" charset="0"/>
              </a:rPr>
              <a:t>ngắn</a:t>
            </a:r>
            <a:endParaRPr lang="en-US" sz="22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102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902" y="381000"/>
            <a:ext cx="6096000" cy="1325563"/>
          </a:xfrm>
        </p:spPr>
        <p:txBody>
          <a:bodyPr>
            <a:normAutofit/>
          </a:bodyPr>
          <a:lstStyle/>
          <a:p>
            <a:r>
              <a:rPr lang="en-US" sz="2200" b="1" dirty="0"/>
              <a:t>PHÁC ĐỒ TƯ VẤN ĐIỀU TRỊ CAI THUỐC LÁ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10386"/>
              </p:ext>
            </p:extLst>
          </p:nvPr>
        </p:nvGraphicFramePr>
        <p:xfrm>
          <a:off x="1933902" y="1584434"/>
          <a:ext cx="8403021" cy="4784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6505903" y="4540466"/>
            <a:ext cx="756745" cy="8355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780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7038" y="486137"/>
            <a:ext cx="6324600" cy="1143000"/>
          </a:xfrm>
        </p:spPr>
        <p:txBody>
          <a:bodyPr>
            <a:normAutofit/>
          </a:bodyPr>
          <a:lstStyle/>
          <a:p>
            <a:r>
              <a:rPr lang="en-US" sz="2200" b="1" dirty="0"/>
              <a:t>CƠ HỘI TƯƠNG </a:t>
            </a:r>
            <a:r>
              <a:rPr lang="en-US" sz="2200" b="1"/>
              <a:t>TÁC NGƯỜI </a:t>
            </a:r>
            <a:r>
              <a:rPr lang="en-US" sz="2200" b="1" dirty="0"/>
              <a:t>HÚT THUỐC LÁ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38" y="1777668"/>
            <a:ext cx="9829800" cy="4297364"/>
          </a:xfrm>
        </p:spPr>
        <p:txBody>
          <a:bodyPr/>
          <a:lstStyle/>
          <a:p>
            <a:pPr algn="just" eaLnBrk="1" fontAlgn="ctr" hangingPunct="1">
              <a:lnSpc>
                <a:spcPct val="150000"/>
              </a:lnSpc>
              <a:spcBef>
                <a:spcPct val="0"/>
              </a:spcBef>
            </a:pPr>
            <a:r>
              <a:rPr lang="en-US" sz="2200" dirty="0" err="1"/>
              <a:t>Ít</a:t>
            </a:r>
            <a:r>
              <a:rPr lang="en-US" sz="2200" dirty="0"/>
              <a:t> </a:t>
            </a:r>
            <a:r>
              <a:rPr lang="en-US" sz="2200" dirty="0" err="1"/>
              <a:t>nhất</a:t>
            </a:r>
            <a:r>
              <a:rPr lang="en-US" sz="2200" dirty="0"/>
              <a:t> 70% </a:t>
            </a:r>
            <a:r>
              <a:rPr lang="en-US" sz="2200" dirty="0" err="1"/>
              <a:t>và</a:t>
            </a:r>
            <a:r>
              <a:rPr lang="en-US" sz="2200" dirty="0"/>
              <a:t> 1/3 </a:t>
            </a:r>
            <a:r>
              <a:rPr lang="en-US" sz="2200" dirty="0" err="1"/>
              <a:t>người</a:t>
            </a:r>
            <a:r>
              <a:rPr lang="en-US" sz="2200" dirty="0"/>
              <a:t>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gặp</a:t>
            </a:r>
            <a:r>
              <a:rPr lang="en-US" sz="2200" dirty="0"/>
              <a:t> BS </a:t>
            </a:r>
            <a:r>
              <a:rPr lang="en-US" sz="2200" dirty="0" err="1"/>
              <a:t>và</a:t>
            </a:r>
            <a:r>
              <a:rPr lang="en-US" sz="2200" dirty="0"/>
              <a:t> </a:t>
            </a:r>
            <a:r>
              <a:rPr lang="en-US" sz="2200" dirty="0" err="1"/>
              <a:t>nha</a:t>
            </a:r>
            <a:r>
              <a:rPr lang="en-US" sz="2200" dirty="0"/>
              <a:t> </a:t>
            </a:r>
            <a:r>
              <a:rPr lang="en-US" sz="2200" dirty="0" err="1"/>
              <a:t>sỹ</a:t>
            </a:r>
            <a:r>
              <a:rPr lang="en-US" sz="2200" dirty="0"/>
              <a:t> </a:t>
            </a:r>
            <a:r>
              <a:rPr lang="en-US" sz="2200" dirty="0" err="1"/>
              <a:t>hàng</a:t>
            </a:r>
            <a:r>
              <a:rPr lang="en-US" sz="2200" dirty="0"/>
              <a:t> </a:t>
            </a:r>
            <a:r>
              <a:rPr lang="en-US" sz="2200" dirty="0" err="1"/>
              <a:t>năm</a:t>
            </a:r>
            <a:r>
              <a:rPr lang="en-US" sz="2200" dirty="0"/>
              <a:t>. </a:t>
            </a:r>
            <a:endParaRPr lang="en-US" sz="2200" dirty="0">
              <a:sym typeface="Wingdings" pitchFamily="2" charset="2"/>
            </a:endParaRPr>
          </a:p>
          <a:p>
            <a:pPr algn="just" eaLnBrk="1" fontAlgn="ctr" hangingPunct="1">
              <a:lnSpc>
                <a:spcPct val="150000"/>
              </a:lnSpc>
              <a:spcBef>
                <a:spcPct val="0"/>
              </a:spcBef>
            </a:pPr>
            <a:r>
              <a:rPr lang="en-US" sz="2200" dirty="0" err="1">
                <a:sym typeface="Wingdings" pitchFamily="2" charset="2"/>
              </a:rPr>
              <a:t>Ít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nhất</a:t>
            </a:r>
            <a:r>
              <a:rPr lang="en-US" sz="2200" dirty="0">
                <a:sym typeface="Wingdings" pitchFamily="2" charset="2"/>
              </a:rPr>
              <a:t> 70% </a:t>
            </a:r>
            <a:r>
              <a:rPr lang="en-US" sz="2200" dirty="0" err="1">
                <a:sym typeface="Wingdings" pitchFamily="2" charset="2"/>
              </a:rPr>
              <a:t>người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hút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thuốc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lá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muốn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cai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thuốc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lá</a:t>
            </a:r>
            <a:r>
              <a:rPr lang="en-US" sz="2200" dirty="0">
                <a:sym typeface="Wingdings" pitchFamily="2" charset="2"/>
              </a:rPr>
              <a:t>. 2/3 </a:t>
            </a:r>
            <a:r>
              <a:rPr lang="en-US" sz="2200" dirty="0" err="1">
                <a:sym typeface="Wingdings" pitchFamily="2" charset="2"/>
              </a:rPr>
              <a:t>người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tái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nghiện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muốn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cai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lại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ngay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trong</a:t>
            </a:r>
            <a:r>
              <a:rPr lang="en-US" sz="2200" dirty="0">
                <a:sym typeface="Wingdings" pitchFamily="2" charset="2"/>
              </a:rPr>
              <a:t> 30 </a:t>
            </a:r>
            <a:r>
              <a:rPr lang="en-US" sz="2200" dirty="0" err="1">
                <a:sym typeface="Wingdings" pitchFamily="2" charset="2"/>
              </a:rPr>
              <a:t>ngày</a:t>
            </a:r>
            <a:r>
              <a:rPr lang="en-US" sz="2200" dirty="0">
                <a:sym typeface="Wingdings" pitchFamily="2" charset="2"/>
              </a:rPr>
              <a:t>.</a:t>
            </a:r>
          </a:p>
          <a:p>
            <a:pPr algn="just" eaLnBrk="1" fontAlgn="ctr" hangingPunct="1">
              <a:lnSpc>
                <a:spcPct val="150000"/>
              </a:lnSpc>
              <a:spcBef>
                <a:spcPct val="0"/>
              </a:spcBef>
            </a:pPr>
            <a:r>
              <a:rPr lang="en-US" sz="2200" dirty="0" err="1">
                <a:sym typeface="Wingdings" pitchFamily="2" charset="2"/>
              </a:rPr>
              <a:t>Đa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số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người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hút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thuốc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lá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xem</a:t>
            </a:r>
            <a:r>
              <a:rPr lang="en-US" sz="2200" dirty="0">
                <a:sym typeface="Wingdings" pitchFamily="2" charset="2"/>
              </a:rPr>
              <a:t> “</a:t>
            </a:r>
            <a:r>
              <a:rPr lang="en-US" sz="2200" i="1" dirty="0" err="1">
                <a:sym typeface="Wingdings" pitchFamily="2" charset="2"/>
              </a:rPr>
              <a:t>lời</a:t>
            </a:r>
            <a:r>
              <a:rPr lang="en-US" sz="2200" i="1" dirty="0">
                <a:sym typeface="Wingdings" pitchFamily="2" charset="2"/>
              </a:rPr>
              <a:t> </a:t>
            </a:r>
            <a:r>
              <a:rPr lang="en-US" sz="2200" i="1" dirty="0" err="1">
                <a:sym typeface="Wingdings" pitchFamily="2" charset="2"/>
              </a:rPr>
              <a:t>khuyên</a:t>
            </a:r>
            <a:r>
              <a:rPr lang="en-US" sz="2200" i="1" dirty="0">
                <a:sym typeface="Wingdings" pitchFamily="2" charset="2"/>
              </a:rPr>
              <a:t> </a:t>
            </a:r>
            <a:r>
              <a:rPr lang="en-US" sz="2200" i="1" dirty="0" err="1">
                <a:sym typeface="Wingdings" pitchFamily="2" charset="2"/>
              </a:rPr>
              <a:t>bác</a:t>
            </a:r>
            <a:r>
              <a:rPr lang="en-US" sz="2200" i="1" dirty="0">
                <a:sym typeface="Wingdings" pitchFamily="2" charset="2"/>
              </a:rPr>
              <a:t> </a:t>
            </a:r>
            <a:r>
              <a:rPr lang="en-US" sz="2200" i="1" dirty="0" err="1">
                <a:sym typeface="Wingdings" pitchFamily="2" charset="2"/>
              </a:rPr>
              <a:t>sỹ</a:t>
            </a:r>
            <a:r>
              <a:rPr lang="en-US" sz="2200" dirty="0">
                <a:sym typeface="Wingdings" pitchFamily="2" charset="2"/>
              </a:rPr>
              <a:t>” </a:t>
            </a:r>
            <a:r>
              <a:rPr lang="en-US" sz="2200" dirty="0" err="1">
                <a:sym typeface="Wingdings" pitchFamily="2" charset="2"/>
              </a:rPr>
              <a:t>là</a:t>
            </a:r>
            <a:r>
              <a:rPr lang="en-US" sz="2200" dirty="0">
                <a:sym typeface="Wingdings" pitchFamily="2" charset="2"/>
              </a:rPr>
              <a:t> “</a:t>
            </a:r>
            <a:r>
              <a:rPr lang="en-US" sz="2200" i="1" dirty="0" err="1">
                <a:sym typeface="Wingdings" pitchFamily="2" charset="2"/>
              </a:rPr>
              <a:t>động</a:t>
            </a:r>
            <a:r>
              <a:rPr lang="en-US" sz="2200" i="1" dirty="0">
                <a:sym typeface="Wingdings" pitchFamily="2" charset="2"/>
              </a:rPr>
              <a:t> </a:t>
            </a:r>
            <a:r>
              <a:rPr lang="en-US" sz="2200" i="1" dirty="0" err="1">
                <a:sym typeface="Wingdings" pitchFamily="2" charset="2"/>
              </a:rPr>
              <a:t>cơ</a:t>
            </a:r>
            <a:r>
              <a:rPr lang="en-US" sz="2200" i="1" dirty="0">
                <a:sym typeface="Wingdings" pitchFamily="2" charset="2"/>
              </a:rPr>
              <a:t> </a:t>
            </a:r>
            <a:r>
              <a:rPr lang="en-US" sz="2200" i="1" dirty="0" err="1">
                <a:sym typeface="Wingdings" pitchFamily="2" charset="2"/>
              </a:rPr>
              <a:t>quan</a:t>
            </a:r>
            <a:r>
              <a:rPr lang="en-US" sz="2200" i="1" dirty="0">
                <a:sym typeface="Wingdings" pitchFamily="2" charset="2"/>
              </a:rPr>
              <a:t> </a:t>
            </a:r>
            <a:r>
              <a:rPr lang="en-US" sz="2200" i="1" dirty="0" err="1">
                <a:sym typeface="Wingdings" pitchFamily="2" charset="2"/>
              </a:rPr>
              <a:t>trọng</a:t>
            </a:r>
            <a:r>
              <a:rPr lang="en-US" sz="2200" dirty="0">
                <a:sym typeface="Wingdings" pitchFamily="2" charset="2"/>
              </a:rPr>
              <a:t>” </a:t>
            </a:r>
            <a:r>
              <a:rPr lang="en-US" sz="2200" dirty="0" err="1">
                <a:sym typeface="Wingdings" pitchFamily="2" charset="2"/>
              </a:rPr>
              <a:t>để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họ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cai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thuốc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lá</a:t>
            </a:r>
            <a:r>
              <a:rPr lang="en-US" sz="2200" dirty="0">
                <a:sym typeface="Wingdings" pitchFamily="2" charset="2"/>
              </a:rPr>
              <a:t>. </a:t>
            </a:r>
            <a:endParaRPr lang="en-US" sz="2200" dirty="0"/>
          </a:p>
          <a:p>
            <a:pPr>
              <a:lnSpc>
                <a:spcPct val="150000"/>
              </a:lnSpc>
            </a:pPr>
            <a:endParaRPr lang="en-US" sz="2200" dirty="0"/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1819276" y="6229350"/>
            <a:ext cx="86201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Treating Tobacco Use and Dependence  -  Clinical  Practice Guideline 2008 update</a:t>
            </a:r>
          </a:p>
        </p:txBody>
      </p:sp>
    </p:spTree>
    <p:extLst>
      <p:ext uri="{BB962C8B-B14F-4D97-AF65-F5344CB8AC3E}">
        <p14:creationId xmlns:p14="http://schemas.microsoft.com/office/powerpoint/2010/main" val="140699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9"/>
          <p:cNvSpPr txBox="1">
            <a:spLocks noChangeArrowheads="1"/>
          </p:cNvSpPr>
          <p:nvPr/>
        </p:nvSpPr>
        <p:spPr bwMode="auto">
          <a:xfrm>
            <a:off x="1895476" y="6096000"/>
            <a:ext cx="86201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1200">
                <a:latin typeface="Times New Roman" pitchFamily="18" charset="0"/>
                <a:cs typeface="Times New Roman" pitchFamily="18" charset="0"/>
              </a:rPr>
              <a:t>Treating Tobacco Use and Dependence  -  Clinical  Practice Guideline 2008 update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914400"/>
            <a:ext cx="8229600" cy="1066800"/>
          </a:xfrm>
          <a:prstGeom prst="rect">
            <a:avLst/>
          </a:prstGeom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kern="0" dirty="0">
                <a:latin typeface="Times New Roman" pitchFamily="18" charset="0"/>
                <a:cs typeface="Times New Roman" pitchFamily="18" charset="0"/>
              </a:rPr>
              <a:t>HIỆU QUẢ LỜI </a:t>
            </a:r>
            <a:r>
              <a:rPr lang="en-US" sz="2200" b="1" kern="0">
                <a:latin typeface="Times New Roman" pitchFamily="18" charset="0"/>
                <a:cs typeface="Times New Roman" pitchFamily="18" charset="0"/>
              </a:rPr>
              <a:t>KHUYÊN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kern="0"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en-US" sz="2200" b="1" kern="0" dirty="0">
                <a:latin typeface="Times New Roman" pitchFamily="18" charset="0"/>
                <a:cs typeface="Times New Roman" pitchFamily="18" charset="0"/>
              </a:rPr>
              <a:t>NHÂN VIÊN Y TẾ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634873"/>
              </p:ext>
            </p:extLst>
          </p:nvPr>
        </p:nvGraphicFramePr>
        <p:xfrm>
          <a:off x="1295399" y="2057400"/>
          <a:ext cx="9601201" cy="2425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7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3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945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901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Lời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khuyên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nhánh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OR(CI 95%)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Tỷ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lệ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cai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CI 95%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01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khuyên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chứng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7,9%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22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Bác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sỹ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khuyên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 (1,1 – 1,6)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10,2 % (8,5 – 12)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05965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9"/>
          <p:cNvSpPr txBox="1">
            <a:spLocks noChangeArrowheads="1"/>
          </p:cNvSpPr>
          <p:nvPr/>
        </p:nvSpPr>
        <p:spPr bwMode="auto">
          <a:xfrm>
            <a:off x="1676400" y="6172200"/>
            <a:ext cx="97535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Treating Tobacco Use and Dependence  -  Clinical  Practice Guideline 2008 update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199" y="723988"/>
            <a:ext cx="8229600" cy="1066800"/>
          </a:xfrm>
          <a:prstGeom prst="rect">
            <a:avLst/>
          </a:prstGeom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kern="0" dirty="0">
                <a:latin typeface="Times New Roman" pitchFamily="18" charset="0"/>
                <a:cs typeface="Times New Roman" pitchFamily="18" charset="0"/>
              </a:rPr>
              <a:t>THỜI GIAN TỪNG </a:t>
            </a:r>
            <a:r>
              <a:rPr lang="en-US" sz="2200" b="1" kern="0">
                <a:latin typeface="Times New Roman" pitchFamily="18" charset="0"/>
                <a:cs typeface="Times New Roman" pitchFamily="18" charset="0"/>
              </a:rPr>
              <a:t>LẦN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kern="0">
                <a:latin typeface="Times New Roman" pitchFamily="18" charset="0"/>
                <a:cs typeface="Times New Roman" pitchFamily="18" charset="0"/>
              </a:rPr>
              <a:t>KHUYÊN </a:t>
            </a:r>
            <a:r>
              <a:rPr lang="en-US" sz="2200" b="1" kern="0" dirty="0">
                <a:latin typeface="Times New Roman" pitchFamily="18" charset="0"/>
                <a:cs typeface="Times New Roman" pitchFamily="18" charset="0"/>
              </a:rPr>
              <a:t>CAI THUỐC LÁ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774793"/>
              </p:ext>
            </p:extLst>
          </p:nvPr>
        </p:nvGraphicFramePr>
        <p:xfrm>
          <a:off x="1295400" y="1770996"/>
          <a:ext cx="9601201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5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53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khuyên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nhánh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(C.I. 95%)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Tỷ</a:t>
                      </a:r>
                      <a:r>
                        <a:rPr lang="en-US" sz="2200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lệ cai CI 95%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khuyên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&lt; 3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1,3(1,01 – 1,6)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13,4%(10,9– 16,1)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– 10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1,6 (1,2 – 2,0)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16%(12,8 – 19,2)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&gt; 10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2,3 (2,0 – 2,7)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22,1%(19,4– 24,7)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447800" y="3904596"/>
            <a:ext cx="8534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fontAlgn="ctr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&lt; 3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2200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ctr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cao</a:t>
            </a:r>
            <a:endParaRPr lang="en-US" sz="2200" kern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53660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9"/>
          <p:cNvSpPr txBox="1">
            <a:spLocks noChangeArrowheads="1"/>
          </p:cNvSpPr>
          <p:nvPr/>
        </p:nvSpPr>
        <p:spPr bwMode="auto">
          <a:xfrm>
            <a:off x="2209800" y="6199236"/>
            <a:ext cx="9753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Treating Tobacco Use and Dependence  -  Clinical  Practice Guideline 2008 update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52600" y="783068"/>
            <a:ext cx="9001124" cy="1334814"/>
          </a:xfrm>
          <a:prstGeom prst="rect">
            <a:avLst/>
          </a:prstGeom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kern="0" dirty="0">
                <a:latin typeface="Times New Roman" pitchFamily="18" charset="0"/>
                <a:cs typeface="Times New Roman" pitchFamily="18" charset="0"/>
              </a:rPr>
              <a:t>THỜI GIAN TÍCH LŨY CỦA NHIỀU LẦN KHUYÊN CAI THUỐC LÁ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019588"/>
              </p:ext>
            </p:extLst>
          </p:nvPr>
        </p:nvGraphicFramePr>
        <p:xfrm>
          <a:off x="1985962" y="1794877"/>
          <a:ext cx="8534400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7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50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hời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khuyên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nhánh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(C.I. 95%)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Tỷ</a:t>
                      </a:r>
                      <a:r>
                        <a:rPr lang="en-US" sz="2200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lệ cai CI 95%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khuyên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– 3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1,4 (1,1 – 1,8)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14,4% (11,3 – 17,5)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– 30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1,9 (1,5 – 2,3)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18,8% (15,6 – 22,0)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 – 90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3,0 (2,3 – 3,8)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26,5% (21,5 – 31,4)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 – 300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3,2 (2,3 – 4,6)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28,4%(21,3 – 35,5%)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&gt; 300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2,8 (2,0 – 3,9)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25,5%(19,2 – 31,7%)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52600" y="5215365"/>
            <a:ext cx="853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fontAlgn="ctr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l-GR" sz="2200" kern="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hiệu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quả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cao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sz="2200" kern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76931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9"/>
          <p:cNvSpPr txBox="1">
            <a:spLocks noChangeArrowheads="1"/>
          </p:cNvSpPr>
          <p:nvPr/>
        </p:nvSpPr>
        <p:spPr bwMode="auto">
          <a:xfrm>
            <a:off x="2689142" y="6248400"/>
            <a:ext cx="86201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1200" dirty="0">
                <a:latin typeface="Times New Roman" panose="02020603050405020304" pitchFamily="18" charset="0"/>
                <a:cs typeface="Times New Roman" pitchFamily="18" charset="0"/>
              </a:rPr>
              <a:t>Treating Tobacco Use and Dependence  -  Clinical  Practice Guideline 2008 update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5999" y="973775"/>
            <a:ext cx="7696200" cy="814552"/>
          </a:xfrm>
          <a:prstGeom prst="rect">
            <a:avLst/>
          </a:prstGeom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kern="0" dirty="0">
                <a:latin typeface="Times New Roman" panose="02020603050405020304" pitchFamily="18" charset="0"/>
                <a:cs typeface="Times New Roman" pitchFamily="18" charset="0"/>
              </a:rPr>
              <a:t>SỐ LẦN KHUYÊN CAI THUỐC LÁ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519616"/>
              </p:ext>
            </p:extLst>
          </p:nvPr>
        </p:nvGraphicFramePr>
        <p:xfrm>
          <a:off x="990600" y="2018100"/>
          <a:ext cx="10286999" cy="2930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4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5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4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1300">
                <a:tc>
                  <a:txBody>
                    <a:bodyPr/>
                    <a:lstStyle/>
                    <a:p>
                      <a:pPr algn="ctr"/>
                      <a:r>
                        <a:rPr lang="el-GR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khuyên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nhánh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(C.I. 95%)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Tỷ</a:t>
                      </a:r>
                      <a:r>
                        <a:rPr lang="en-US" sz="2200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lệ cai CI 95%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29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– 1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29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– 3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1,4 (1,1 – 1,7)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16,3% (13,7 – 19,0)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29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– 8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1,9 (1,6 – 2,2)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20,9% (18,1 – 23,6)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29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&gt; 8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2,3 (2,1 – 3,0)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24,7% (21,0 – 28,4)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90600" y="5105400"/>
            <a:ext cx="853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fontAlgn="ctr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200" kern="0" dirty="0" err="1">
                <a:latin typeface="Times New Roman" panose="02020603050405020304" pitchFamily="18" charset="0"/>
                <a:cs typeface="Times New Roman" pitchFamily="18" charset="0"/>
              </a:rPr>
              <a:t>Tổng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hiệu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quả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cao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sz="2200" kern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84504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9"/>
          <p:cNvSpPr txBox="1">
            <a:spLocks noChangeArrowheads="1"/>
          </p:cNvSpPr>
          <p:nvPr/>
        </p:nvSpPr>
        <p:spPr bwMode="auto">
          <a:xfrm>
            <a:off x="2514600" y="6096000"/>
            <a:ext cx="86201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1200">
                <a:latin typeface="Times New Roman" panose="02020603050405020304" pitchFamily="18" charset="0"/>
                <a:cs typeface="Times New Roman" pitchFamily="18" charset="0"/>
              </a:rPr>
              <a:t>Treating Tobacco Use and Dependence  -  Clinical  Practice Guideline 2008 update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19324" y="1102723"/>
            <a:ext cx="8229600" cy="457200"/>
          </a:xfrm>
          <a:prstGeom prst="rect">
            <a:avLst/>
          </a:prstGeom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kern="0" dirty="0">
                <a:latin typeface="Times New Roman" panose="02020603050405020304" pitchFamily="18" charset="0"/>
                <a:cs typeface="Times New Roman" pitchFamily="18" charset="0"/>
              </a:rPr>
              <a:t>NHÂN VIÊN Y TẾ Ở CÁC VỊ TRÍ KHÁC NHAU KHUYÊN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9688117"/>
              </p:ext>
            </p:extLst>
          </p:nvPr>
        </p:nvGraphicFramePr>
        <p:xfrm>
          <a:off x="1533524" y="2024743"/>
          <a:ext cx="9601201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7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9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68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nhánh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(C.I. 95%)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Tỷ</a:t>
                      </a:r>
                      <a:r>
                        <a:rPr lang="en-US" sz="2200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lệ cai CI 95%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Tự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tìm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hiểu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 (0,9 – 1,3)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10,9% (9,1 – 12,7)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N.V.Y.T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BS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1,7 (1,3 – 2,1)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15,8%(12,8 – 18,8)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N.V.Y.T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BS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2,2 (1,5 – 3,2)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19,9%(13,7 – 26,2)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95399" y="4792980"/>
            <a:ext cx="6400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fontAlgn="ctr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200" kern="0" dirty="0" err="1">
                <a:latin typeface="Times New Roman" panose="02020603050405020304" pitchFamily="18" charset="0"/>
                <a:cs typeface="Times New Roman" pitchFamily="18" charset="0"/>
              </a:rPr>
              <a:t>Mọi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N.V.Y.T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cai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lá</a:t>
            </a:r>
            <a:endParaRPr lang="en-US" sz="2200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ctr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N.V.Y.T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BS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cai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005568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9"/>
          <p:cNvSpPr txBox="1">
            <a:spLocks noChangeArrowheads="1"/>
          </p:cNvSpPr>
          <p:nvPr/>
        </p:nvSpPr>
        <p:spPr bwMode="auto">
          <a:xfrm>
            <a:off x="2276475" y="6106775"/>
            <a:ext cx="86201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1200" dirty="0">
                <a:latin typeface="Times New Roman" panose="02020603050405020304" pitchFamily="18" charset="0"/>
                <a:cs typeface="Times New Roman" pitchFamily="18" charset="0"/>
              </a:rPr>
              <a:t>Treating Tobacco Use and Dependence  -  Clinical  Practice Guideline 2008 update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831770"/>
            <a:ext cx="8534400" cy="609600"/>
          </a:xfrm>
          <a:prstGeom prst="rect">
            <a:avLst/>
          </a:prstGeom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kern="0" dirty="0">
                <a:latin typeface="Times New Roman" panose="02020603050405020304" pitchFamily="18" charset="0"/>
                <a:cs typeface="Times New Roman" pitchFamily="18" charset="0"/>
              </a:rPr>
              <a:t>PHỐI HỢP NHÂN VIÊN Y TẾ TRONG KHUYÊN CAI THUỐC LÁ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016054"/>
              </p:ext>
            </p:extLst>
          </p:nvPr>
        </p:nvGraphicFramePr>
        <p:xfrm>
          <a:off x="1447800" y="1676400"/>
          <a:ext cx="96012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5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5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70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Phối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hợp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N.V.Y.T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nhánh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(C.I. 95%)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Tỷ</a:t>
                      </a:r>
                      <a:r>
                        <a:rPr lang="en-US" sz="2200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lệ cai CI 95%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1,8 (1,5 – 2,2)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18,3% (15,4 – 21,1)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2,5 (1,9 – 3,4)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23,6% (18,4 – 28,7)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≥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2,4 (2,1 – 2,9)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23,0% (20,0 – 25,9)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95400" y="44958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fontAlgn="ctr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200" kern="0" dirty="0" err="1">
                <a:latin typeface="Times New Roman" panose="02020603050405020304" pitchFamily="18" charset="0"/>
                <a:cs typeface="Times New Roman" pitchFamily="18" charset="0"/>
              </a:rPr>
              <a:t>Phối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N.V.Y.T ở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cai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2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latin typeface="Times New Roman" pitchFamily="18" charset="0"/>
                <a:cs typeface="Times New Roman" pitchFamily="18" charset="0"/>
              </a:rPr>
              <a:t>lá</a:t>
            </a:r>
            <a:endParaRPr lang="en-US" sz="2200" kern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4024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2518</TotalTime>
  <Words>1769</Words>
  <Application>Microsoft Office PowerPoint</Application>
  <PresentationFormat>Widescreen</PresentationFormat>
  <Paragraphs>228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Tahoma</vt:lpstr>
      <vt:lpstr>Times New Roman</vt:lpstr>
      <vt:lpstr>Wingdings</vt:lpstr>
      <vt:lpstr>Office Theme</vt:lpstr>
      <vt:lpstr>TƯ VẤN NGẮN CAI NGHIỆN THUỐC LÁ</vt:lpstr>
      <vt:lpstr>TƯ VẤN NGẮN</vt:lpstr>
      <vt:lpstr>CƠ HỘI TƯƠNG TÁC NGƯỜI HÚT THUỐC LÁ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TÌNH HUỐNG 1</vt:lpstr>
      <vt:lpstr>TÌNH HUỐNG 2</vt:lpstr>
      <vt:lpstr>TÌNH HUỐNG 3</vt:lpstr>
      <vt:lpstr>TÌNH HUỐNG 4</vt:lpstr>
      <vt:lpstr>THÔNG ĐIỆP CẦN NHỚ</vt:lpstr>
      <vt:lpstr>PHÁC ĐỒ TƯ VẤN ĐIỀU TRỊ CAI THUỐC LÁ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2: TƯ VẤN NGẮN</dc:title>
  <dc:creator>homeone</dc:creator>
  <cp:lastModifiedBy>Administrator</cp:lastModifiedBy>
  <cp:revision>31</cp:revision>
  <dcterms:created xsi:type="dcterms:W3CDTF">2017-03-12T02:08:06Z</dcterms:created>
  <dcterms:modified xsi:type="dcterms:W3CDTF">2024-03-02T10:49:28Z</dcterms:modified>
</cp:coreProperties>
</file>