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7" r:id="rId3"/>
  </p:sldMasterIdLst>
  <p:sldIdLst>
    <p:sldId id="264" r:id="rId4"/>
    <p:sldId id="379" r:id="rId5"/>
    <p:sldId id="386" r:id="rId6"/>
    <p:sldId id="417" r:id="rId7"/>
    <p:sldId id="421" r:id="rId8"/>
    <p:sldId id="382" r:id="rId9"/>
    <p:sldId id="418" r:id="rId10"/>
    <p:sldId id="419" r:id="rId11"/>
    <p:sldId id="387" r:id="rId12"/>
    <p:sldId id="257" r:id="rId13"/>
    <p:sldId id="258" r:id="rId14"/>
    <p:sldId id="259" r:id="rId15"/>
    <p:sldId id="260" r:id="rId16"/>
    <p:sldId id="420" r:id="rId17"/>
    <p:sldId id="263" r:id="rId18"/>
    <p:sldId id="162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60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4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5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20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11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36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31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0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88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32496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95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861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05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09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68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7E604-E8AF-4615-8D07-5DAD7240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3CEE0-5BFE-4B5E-9703-F5025B1F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F0675-2719-46CE-A8CF-6C3CCB28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69522-1E28-432A-ACB8-F583D09D3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006439"/>
      </p:ext>
    </p:extLst>
  </p:cSld>
  <p:clrMapOvr>
    <a:masterClrMapping/>
  </p:clrMapOvr>
  <p:transition>
    <p:cover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E4C4E-65FB-41C6-AE63-C8894FE6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2F75E-9D17-4325-BC80-9E4E6629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1EA99-3BD2-4271-ADCB-365E3E6E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1B19-7B21-4D5D-A1B1-3BD6E19ABB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517547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07942-83C5-4EE7-A302-19866C754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0067-7F8E-4F71-8282-474478111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6804E-9F9C-4F7B-96E6-AD005FBE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14FA-5F8B-4592-A17D-5E0477AC73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657144"/>
      </p:ext>
    </p:extLst>
  </p:cSld>
  <p:clrMapOvr>
    <a:masterClrMapping/>
  </p:clrMapOvr>
  <p:transition>
    <p:cover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643C85-2A5D-430A-9B4C-3B484259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16C6BB-88F3-44E2-94FD-2D697489A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82A1A0-08B6-40AA-94D2-09E0E33D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BC67A-027A-493B-BC51-03EE64E8E0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0758"/>
      </p:ext>
    </p:extLst>
  </p:cSld>
  <p:clrMapOvr>
    <a:masterClrMapping/>
  </p:clrMapOvr>
  <p:transition>
    <p:cover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4032372-70FD-4EBF-8181-5B7E9E1A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9FA525-CCB9-4B63-A01A-F75F3AD22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5FC425-8679-47A4-A0E8-12DC0458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6F263-E027-4C09-AA0C-65F10D849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75029"/>
      </p:ext>
    </p:extLst>
  </p:cSld>
  <p:clrMapOvr>
    <a:masterClrMapping/>
  </p:clrMapOvr>
  <p:transition>
    <p:cover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67730BC-D130-43B1-B4CD-9E72D996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16C11F-358A-4D9E-92F5-FB39F0A8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0B9073-666D-4C93-9084-8FBA6B6D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9D55-7389-433D-90C2-F58FAE9BD9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813697"/>
      </p:ext>
    </p:extLst>
  </p:cSld>
  <p:clrMapOvr>
    <a:masterClrMapping/>
  </p:clrMapOvr>
  <p:transition>
    <p:cover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205F57-29FC-42F2-B3A9-A3FBBE32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2BCCCA-000B-487D-A00B-1E887AF3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4F2B7E3-109F-4B66-832D-17A384A0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F4452-4108-48C2-8558-7EF12EAC4A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485025"/>
      </p:ext>
    </p:extLst>
  </p:cSld>
  <p:clrMapOvr>
    <a:masterClrMapping/>
  </p:clrMapOvr>
  <p:transition>
    <p:cover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1F199F-1E33-46E6-A0F7-E7E3CA6C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7E7289-9A13-4D71-B8F4-AA28C119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15A46-6CE5-4CB4-8695-0C79FDC9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993F-4B53-40AB-B1B1-8B908EF34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929608"/>
      </p:ext>
    </p:extLst>
  </p:cSld>
  <p:clrMapOvr>
    <a:masterClrMapping/>
  </p:clrMapOvr>
  <p:transition>
    <p:cover dir="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AE09BC-11DC-48B1-B015-42308231B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FCAC85-C065-49F2-AD50-0EC791E7A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AAB869-D968-400D-808B-B7C3AC86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C203D-0F6E-4695-8E8B-C5E56D305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3456253"/>
      </p:ext>
    </p:extLst>
  </p:cSld>
  <p:clrMapOvr>
    <a:masterClrMapping/>
  </p:clrMapOvr>
  <p:transition>
    <p:cover dir="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66438-5B51-4067-A217-341FD3AC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53001-B2EF-4DE1-91FB-B106699A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84F61-65D0-481D-B088-2A9EA5F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703C2-6112-4490-AC26-503CC4A6D9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742434"/>
      </p:ext>
    </p:extLst>
  </p:cSld>
  <p:clrMapOvr>
    <a:masterClrMapping/>
  </p:clrMapOvr>
  <p:transition>
    <p:cover dir="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AA9B3-C6C7-4A89-951C-3623E091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24FEA-9969-4DDB-915B-300ADC5D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9F9DA-F515-4532-90CB-C0F25044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FDEA6-7701-4392-830B-2610163BC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495633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CAEA4-6CED-4F45-914F-584D41344B9E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CECE-8EDC-48C8-AF55-9F1C2372E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99B34-90DD-44B9-8524-EC82748BE54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756479-0A97-4AD1-A8D3-D4F8F7BE1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2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1CAF828-481E-4CAC-A4FB-375B7BED3A3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01CBD61-D35A-4B71-B60A-6E07C4C7C1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25F53-87A8-4614-B5E2-731B129B0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53DD4-D9D7-4A06-A134-07DAE1B80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EB3F2-B14B-4D71-AD52-73641633B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BB7B51-2548-499E-B1EA-FFA4F34178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8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>
    <p:cover dir="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699D05C-26EA-48DB-AADA-E9678ABE6D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7620000" cy="24384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HƯỚNG DẪN </a:t>
            </a:r>
            <a:br>
              <a:rPr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MÔI TR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ỜNG KHÔNG KHÓI THUỐC TRÊN PHƯ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 TIỆN GIAO THÔNG CÔNG CỘNG, BẾN TÀU,  BẾN XE, NHÀ GA, BẾN CẢNG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CEF99C45-606F-423B-9F90-6A963BCCA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26519"/>
            <a:ext cx="6858000" cy="99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en-US" sz="24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Quỹ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Phòng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chống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hại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thuốc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lá</a:t>
            </a:r>
            <a:endParaRPr lang="en-US" altLang="en-US" sz="2400" b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60337"/>
            <a:ext cx="8229600" cy="1143000"/>
          </a:xfrm>
        </p:spPr>
        <p:txBody>
          <a:bodyPr>
            <a:normAutofit/>
          </a:bodyPr>
          <a:lstStyle/>
          <a:p>
            <a:r>
              <a:rPr lang="nl-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LỢI ÍCH CỦA VIỆC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 MÔI TR</a:t>
            </a:r>
            <a:r>
              <a:rPr lang="vi-VN" sz="1800" b="1" dirty="0">
                <a:solidFill>
                  <a:srgbClr val="0070C0"/>
                </a:solidFill>
                <a:cs typeface="Times New Roman" pitchFamily="18" charset="0"/>
              </a:rPr>
              <a:t>Ư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ỜNG KHÔNG KHÓI THUỐC TRÊN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 TIỆN GTCC, BẾN TÀU, BẾN XE, NHÀ GA, BẾN CẢNG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086600" cy="475456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endParaRPr lang="fr-FR" sz="2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say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/>
          </a:bodyPr>
          <a:lstStyle/>
          <a:p>
            <a:r>
              <a:rPr lang="nl-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LỢI ÍCH CỦA VIỆC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 MÔI TR</a:t>
            </a:r>
            <a:r>
              <a:rPr lang="vi-VN" sz="1800" b="1" dirty="0">
                <a:solidFill>
                  <a:srgbClr val="0070C0"/>
                </a:solidFill>
                <a:cs typeface="Times New Roman" pitchFamily="18" charset="0"/>
              </a:rPr>
              <a:t>Ư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ỜNG KHÔNG KHÓI THUỐC TRÊN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 TIỆN GTCC, BẾN TÀU, BẾN XE, NHÀ GA, BẾN CẢNG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696200" cy="4754563"/>
          </a:xfr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chùi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tẩy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rèm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đệm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rèm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ra.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lao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viên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nl-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LỢI ÍCH CỦA VIỆC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 MÔI TR</a:t>
            </a:r>
            <a:r>
              <a:rPr lang="vi-VN" sz="1800" b="1" dirty="0">
                <a:solidFill>
                  <a:srgbClr val="0070C0"/>
                </a:solidFill>
                <a:cs typeface="Times New Roman" pitchFamily="18" charset="0"/>
              </a:rPr>
              <a:t>Ư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ỜNG KHÔNG KHÓI THUỐC TRÊN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 TIỆN GTCC, BẾN TÀU, BẾN XE, NHÀ GA, BẾN CẢNG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410200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cảng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GTCC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phơi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vong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nl-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LỢI ÍCH CỦA VIỆC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 MÔI TR</a:t>
            </a:r>
            <a:r>
              <a:rPr lang="vi-VN" sz="1800" b="1" dirty="0">
                <a:solidFill>
                  <a:srgbClr val="0070C0"/>
                </a:solidFill>
                <a:cs typeface="Times New Roman" pitchFamily="18" charset="0"/>
              </a:rPr>
              <a:t>Ư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ỜNG KHÔNG KHÓI THUỐC TRÊN </a:t>
            </a:r>
            <a:r>
              <a:rPr lang="es-ES_tradnl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 TIỆN GTCC, BẾN TÀU, BẾN XE, NHÀ GA, BẾN CẢNG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620000" cy="4754563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46E80CA4-79CE-4F37-B49F-773B5FA03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3367088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_tradnl" altLang="en-US" b="1" dirty="0"/>
              <a:t>3. HƯỚNG DẪN THỰC HIỆN</a:t>
            </a:r>
          </a:p>
          <a:p>
            <a:pPr marL="0" indent="0" algn="ctr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_tradnl" altLang="en-US" b="1" dirty="0" err="1"/>
              <a:t>môi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trường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không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khói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thuốc</a:t>
            </a:r>
            <a:endParaRPr lang="es-ES_tradnl" altLang="en-US" b="1" dirty="0"/>
          </a:p>
          <a:p>
            <a:pPr marL="0" indent="0" algn="ctr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_tradnl" altLang="en-US" b="1" dirty="0"/>
              <a:t> </a:t>
            </a:r>
            <a:r>
              <a:rPr lang="es-ES_tradnl" altLang="en-US" b="1" dirty="0" err="1"/>
              <a:t>trên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phương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tiện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giao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thông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công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cộng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bến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tàu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bến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xe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nhà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ga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bến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cảng</a:t>
            </a:r>
            <a:endParaRPr lang="es-ES_tradnl" altLang="en-US" b="1" dirty="0"/>
          </a:p>
        </p:txBody>
      </p:sp>
      <p:sp>
        <p:nvSpPr>
          <p:cNvPr id="17411" name="Slide Number Placeholder 1">
            <a:extLst>
              <a:ext uri="{FF2B5EF4-FFF2-40B4-BE49-F238E27FC236}">
                <a16:creationId xmlns:a16="http://schemas.microsoft.com/office/drawing/2014/main" id="{E03AE92B-6AB5-4753-BE80-CE93B7494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294D7B-D47B-462A-B6C1-3C7FDDF07A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978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s-ES_tradnl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 DẪN THỰC HIỆN  MÔI TR</a:t>
            </a:r>
            <a:r>
              <a:rPr lang="vi-VN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ỜNG KHÔNG KHÓI THUỐC </a:t>
            </a:r>
            <a:b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 </a:t>
            </a:r>
            <a:r>
              <a:rPr lang="es-ES_tradnl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 TIỆN GTCC, BẾN TÀU, BẾN XE, NHÀ GA, BẾN CẢNG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467600" cy="513470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sz="2200" dirty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ơng</a:t>
            </a:r>
            <a:r>
              <a:rPr lang="nl-NL" sz="2200" dirty="0">
                <a:latin typeface="Times New Roman" pitchFamily="18" charset="0"/>
                <a:cs typeface="Times New Roman" pitchFamily="18" charset="0"/>
              </a:rPr>
              <a:t> tiện giao thông công cộng không khói thuốc là phương tiện mà trên đó không có hiện tượng hút thuốc,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2200" dirty="0">
                <a:latin typeface="Times New Roman" pitchFamily="18" charset="0"/>
                <a:cs typeface="Times New Roman" pitchFamily="18" charset="0"/>
              </a:rPr>
              <a:t>mua, bán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cảng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: Ô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200" dirty="0" err="1"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s-ES_tradnl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C5F37F-2485-474B-9D27-0D63857931E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472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BB22B1-E0B8-4141-A575-6D030C05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609600"/>
          </a:xfrm>
        </p:spPr>
        <p:txBody>
          <a:bodyPr/>
          <a:lstStyle/>
          <a:p>
            <a:pPr eaLnBrk="1" hangingPunct="1"/>
            <a:r>
              <a:rPr lang="en-US" altLang="en-US" sz="3000" dirty="0">
                <a:solidFill>
                  <a:schemeClr val="hlink"/>
                </a:solidFill>
              </a:rPr>
              <a:t>NỘI DUNG TRÌNH BÀY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25AB163-0F84-497D-AAF5-C5A9BDBFB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134696"/>
            <a:ext cx="7962900" cy="5221654"/>
          </a:xfrm>
        </p:spPr>
        <p:txBody>
          <a:bodyPr/>
          <a:lstStyle/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s-ES_tradnl" altLang="en-US" sz="2800" b="1" dirty="0" err="1"/>
              <a:t>Các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quy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định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của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pháp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luật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về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các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phương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tiện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giao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cộng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bến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tàu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bến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xe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nhà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ga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bến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cảng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không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thuốc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lá</a:t>
            </a:r>
            <a:r>
              <a:rPr lang="es-ES_tradnl" altLang="en-US" sz="2800" b="1" dirty="0"/>
              <a:t>.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s-ES_tradnl" altLang="en-US" sz="2800" b="1" dirty="0" err="1"/>
              <a:t>Lợi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ích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của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việc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thực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hiện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môi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trường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không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khói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thuốc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lá</a:t>
            </a:r>
            <a:r>
              <a:rPr lang="es-ES_tradnl" altLang="en-US" sz="2800" b="1" dirty="0"/>
              <a:t>.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s-ES_tradnl" altLang="en-US" sz="2800" b="1" dirty="0" err="1"/>
              <a:t>Hướng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dẫn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xây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dựng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nơi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làm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việc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không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khói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thuốc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lá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phương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tiện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giao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cộng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bến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tàu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bến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xe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nhà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ga</a:t>
            </a:r>
            <a:r>
              <a:rPr lang="es-ES_tradnl" altLang="en-US" sz="2800" b="1" dirty="0"/>
              <a:t>, </a:t>
            </a:r>
            <a:r>
              <a:rPr lang="es-ES_tradnl" altLang="en-US" sz="2800" b="1" dirty="0" err="1"/>
              <a:t>bến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cảng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không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thuốc</a:t>
            </a:r>
            <a:r>
              <a:rPr lang="es-ES_tradnl" altLang="en-US" sz="2800" b="1" dirty="0"/>
              <a:t> </a:t>
            </a:r>
            <a:r>
              <a:rPr lang="es-ES_tradnl" altLang="en-US" sz="2800" b="1" dirty="0" err="1"/>
              <a:t>lá</a:t>
            </a:r>
            <a:r>
              <a:rPr lang="es-ES_tradnl" altLang="en-US" sz="2800" b="1" dirty="0"/>
              <a:t>.</a:t>
            </a:r>
            <a:endParaRPr lang="en-US" altLang="en-US" sz="2800" b="1" dirty="0"/>
          </a:p>
        </p:txBody>
      </p:sp>
      <p:sp>
        <p:nvSpPr>
          <p:cNvPr id="9220" name="Slide Number Placeholder 1">
            <a:extLst>
              <a:ext uri="{FF2B5EF4-FFF2-40B4-BE49-F238E27FC236}">
                <a16:creationId xmlns:a16="http://schemas.microsoft.com/office/drawing/2014/main" id="{AC25B2C4-5C59-4A15-B637-12B2DE3DC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6FD728-E2EA-4D61-BB95-FF857AFC7D0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D52823BD-175F-48B1-B9E3-47EC377F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33670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s-ES_tradnl" altLang="en-US" sz="3000" b="1" dirty="0"/>
              <a:t>1. CÁC QUY ĐỊNH CỦA PHÁP LUẬT</a:t>
            </a:r>
          </a:p>
          <a:p>
            <a:pPr marL="0" indent="0" algn="ctr" eaLnBrk="1" hangingPunct="1">
              <a:buNone/>
            </a:pPr>
            <a:r>
              <a:rPr lang="es-ES_tradnl" altLang="en-US" sz="3000" b="1" dirty="0" err="1"/>
              <a:t>về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các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phương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tiện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giao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thông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công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cộng</a:t>
            </a:r>
            <a:r>
              <a:rPr lang="es-ES_tradnl" altLang="en-US" sz="3000" b="1" dirty="0"/>
              <a:t>, </a:t>
            </a:r>
            <a:r>
              <a:rPr lang="es-ES_tradnl" altLang="en-US" sz="3000" b="1" dirty="0" err="1"/>
              <a:t>bến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tàu</a:t>
            </a:r>
            <a:r>
              <a:rPr lang="es-ES_tradnl" altLang="en-US" sz="3000" b="1" dirty="0"/>
              <a:t>, </a:t>
            </a:r>
            <a:r>
              <a:rPr lang="es-ES_tradnl" altLang="en-US" sz="3000" b="1" dirty="0" err="1"/>
              <a:t>bến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xe</a:t>
            </a:r>
            <a:r>
              <a:rPr lang="es-ES_tradnl" altLang="en-US" sz="3000" b="1" dirty="0"/>
              <a:t>, </a:t>
            </a:r>
            <a:r>
              <a:rPr lang="es-ES_tradnl" altLang="en-US" sz="3000" b="1" dirty="0" err="1"/>
              <a:t>nhà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ga</a:t>
            </a:r>
            <a:r>
              <a:rPr lang="es-ES_tradnl" altLang="en-US" sz="3000" b="1" dirty="0"/>
              <a:t>, </a:t>
            </a:r>
            <a:r>
              <a:rPr lang="es-ES_tradnl" altLang="en-US" sz="3000" b="1" dirty="0" err="1"/>
              <a:t>bến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cảng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không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thuốc</a:t>
            </a:r>
            <a:r>
              <a:rPr lang="es-ES_tradnl" altLang="en-US" sz="3000" b="1" dirty="0"/>
              <a:t> </a:t>
            </a:r>
            <a:r>
              <a:rPr lang="es-ES_tradnl" altLang="en-US" sz="3000" b="1" dirty="0" err="1"/>
              <a:t>lá</a:t>
            </a:r>
            <a:endParaRPr lang="es-ES_tradnl" altLang="en-US" sz="30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6FCFCA-B714-433C-9796-A7DACFC19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D16CA9-0D0E-49A3-A24C-6041BC40DE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59383D4-68AD-43FA-8573-813A084F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13" y="454025"/>
            <a:ext cx="8229600" cy="581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</a:rPr>
              <a:t>1. LUẬT PHÒNG, CHỐNG TÁC HẠI CỦA THUỐC LÁ </a:t>
            </a:r>
            <a:endParaRPr lang="en-US" altLang="en-US" sz="2200" b="1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61212D1-FBE1-4299-B939-CF3A0FC54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57288"/>
            <a:ext cx="7772400" cy="50212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200" b="1" dirty="0" err="1"/>
              <a:t>Điều</a:t>
            </a:r>
            <a:r>
              <a:rPr lang="en-US" altLang="en-US" sz="2200" b="1" dirty="0"/>
              <a:t> 7. </a:t>
            </a:r>
            <a:r>
              <a:rPr lang="en-US" altLang="en-US" sz="2200" b="1" dirty="0" err="1"/>
              <a:t>Quyền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và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nghĩa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vụ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của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công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dân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trong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phòng</a:t>
            </a:r>
            <a:r>
              <a:rPr lang="en-US" altLang="en-US" sz="2200" b="1" dirty="0"/>
              <a:t>, </a:t>
            </a:r>
            <a:r>
              <a:rPr lang="en-US" altLang="en-US" sz="2200" b="1" dirty="0" err="1"/>
              <a:t>chống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tác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hại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của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thuốc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lá</a:t>
            </a:r>
            <a:endParaRPr lang="en-US" altLang="en-US" sz="2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200" dirty="0"/>
              <a:t>1. </a:t>
            </a:r>
            <a:r>
              <a:rPr lang="en-US" altLang="en-US" sz="2200" dirty="0" err="1"/>
              <a:t>Được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sống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làm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việc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trong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môi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trường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không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khói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200" dirty="0"/>
              <a:t>2. </a:t>
            </a:r>
            <a:r>
              <a:rPr lang="en-US" altLang="en-US" sz="2200" dirty="0" err="1"/>
              <a:t>Yêu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cầu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người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không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cấm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200" dirty="0"/>
              <a:t>3. </a:t>
            </a:r>
            <a:r>
              <a:rPr lang="en-US" altLang="en-US" sz="2200" dirty="0" err="1"/>
              <a:t>Vận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động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tuyên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truyền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người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khác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không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sử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dụng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cai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nghiện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200" dirty="0"/>
              <a:t>4. </a:t>
            </a:r>
            <a:r>
              <a:rPr lang="en-US" altLang="en-US" sz="2200" dirty="0" err="1"/>
              <a:t>Yêu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cầu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quan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tổ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chức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cá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nhân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thẩm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quyền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xử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lý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người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hành</a:t>
            </a:r>
            <a:r>
              <a:rPr lang="en-US" altLang="en-US" sz="2200" dirty="0"/>
              <a:t> vi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cấm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200" dirty="0"/>
              <a:t>5. </a:t>
            </a:r>
            <a:r>
              <a:rPr lang="en-US" altLang="en-US" sz="2200" dirty="0" err="1"/>
              <a:t>Phản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ánh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hoặc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tố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cáo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quan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người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thẩm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quyền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không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xử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lý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hành</a:t>
            </a:r>
            <a:r>
              <a:rPr lang="en-US" altLang="en-US" sz="2200" dirty="0"/>
              <a:t> vi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cấm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  <p:sp>
        <p:nvSpPr>
          <p:cNvPr id="11268" name="Slide Number Placeholder 1">
            <a:extLst>
              <a:ext uri="{FF2B5EF4-FFF2-40B4-BE49-F238E27FC236}">
                <a16:creationId xmlns:a16="http://schemas.microsoft.com/office/drawing/2014/main" id="{FAF6A7C8-78FC-4F26-B773-74DAE73B7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84A0D1-8B8F-4C8C-9443-5FBF80CDD27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59383D4-68AD-43FA-8573-813A084F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8937"/>
            <a:ext cx="8229600" cy="581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200" b="1" dirty="0">
                <a:solidFill>
                  <a:schemeClr val="accent1">
                    <a:lumMod val="50000"/>
                  </a:schemeClr>
                </a:solidFill>
              </a:rPr>
              <a:t>1. LUẬT PHÒNG, CHỐNG TÁC HẠI CỦA THUỐC LÁ </a:t>
            </a:r>
            <a:endParaRPr lang="en-US" altLang="en-US" sz="2200" b="1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61212D1-FBE1-4299-B939-CF3A0FC54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73625"/>
            <a:ext cx="7239000" cy="549543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200" b="1" dirty="0" err="1"/>
              <a:t>Quyền</a:t>
            </a:r>
            <a:r>
              <a:rPr lang="en-US" sz="2200" b="1" dirty="0"/>
              <a:t> </a:t>
            </a:r>
            <a:r>
              <a:rPr lang="en-US" sz="2200" b="1" dirty="0" err="1"/>
              <a:t>và</a:t>
            </a:r>
            <a:r>
              <a:rPr lang="en-US" sz="2200" b="1" dirty="0"/>
              <a:t> </a:t>
            </a:r>
            <a:r>
              <a:rPr lang="en-US" sz="2200" b="1" dirty="0" err="1"/>
              <a:t>trách</a:t>
            </a:r>
            <a:r>
              <a:rPr lang="en-US" sz="2200" b="1" dirty="0"/>
              <a:t> </a:t>
            </a:r>
            <a:r>
              <a:rPr lang="en-US" sz="2200" b="1" dirty="0" err="1"/>
              <a:t>nhiệm</a:t>
            </a:r>
            <a:r>
              <a:rPr lang="en-US" sz="2200" b="1" dirty="0"/>
              <a:t> </a:t>
            </a:r>
            <a:r>
              <a:rPr lang="en-US" sz="2200" b="1" dirty="0" err="1"/>
              <a:t>của</a:t>
            </a:r>
            <a:r>
              <a:rPr lang="en-US" sz="2200" b="1" dirty="0"/>
              <a:t> </a:t>
            </a:r>
            <a:r>
              <a:rPr lang="en-US" sz="2200" b="1" dirty="0" err="1"/>
              <a:t>người</a:t>
            </a:r>
            <a:r>
              <a:rPr lang="en-US" sz="2200" b="1" dirty="0"/>
              <a:t> </a:t>
            </a:r>
            <a:r>
              <a:rPr lang="en-US" sz="2200" b="1" dirty="0" err="1"/>
              <a:t>đứng</a:t>
            </a:r>
            <a:r>
              <a:rPr lang="en-US" sz="2200" b="1" dirty="0"/>
              <a:t> </a:t>
            </a:r>
            <a:r>
              <a:rPr lang="en-US" sz="2200" b="1" dirty="0" err="1"/>
              <a:t>đầu</a:t>
            </a:r>
            <a:r>
              <a:rPr lang="en-US" sz="2200" b="1" dirty="0"/>
              <a:t>, </a:t>
            </a:r>
            <a:r>
              <a:rPr lang="en-US" sz="2200" b="1" dirty="0" err="1"/>
              <a:t>người</a:t>
            </a:r>
            <a:r>
              <a:rPr lang="en-US" sz="2200" b="1" dirty="0"/>
              <a:t> </a:t>
            </a:r>
            <a:r>
              <a:rPr lang="en-US" sz="2200" b="1" dirty="0" err="1"/>
              <a:t>quản</a:t>
            </a:r>
            <a:r>
              <a:rPr lang="en-US" sz="2200" b="1" dirty="0"/>
              <a:t> </a:t>
            </a:r>
            <a:r>
              <a:rPr lang="en-US" sz="2200" b="1" dirty="0" err="1"/>
              <a:t>lý</a:t>
            </a:r>
            <a:r>
              <a:rPr lang="en-US" sz="2200" b="1" dirty="0"/>
              <a:t> </a:t>
            </a:r>
            <a:r>
              <a:rPr lang="en-US" sz="2200" b="1" dirty="0" err="1"/>
              <a:t>địa</a:t>
            </a:r>
            <a:r>
              <a:rPr lang="en-US" sz="2200" b="1" dirty="0"/>
              <a:t> </a:t>
            </a:r>
            <a:r>
              <a:rPr lang="en-US" sz="2200" b="1" dirty="0" err="1"/>
              <a:t>điểm</a:t>
            </a:r>
            <a:r>
              <a:rPr lang="en-US" sz="2200" b="1" dirty="0"/>
              <a:t> </a:t>
            </a:r>
            <a:r>
              <a:rPr lang="en-US" sz="2200" b="1" dirty="0" err="1"/>
              <a:t>cấm</a:t>
            </a:r>
            <a:r>
              <a:rPr lang="en-US" sz="2200" b="1" dirty="0"/>
              <a:t> </a:t>
            </a:r>
            <a:r>
              <a:rPr lang="en-US" sz="2200" b="1" dirty="0" err="1"/>
              <a:t>hút</a:t>
            </a:r>
            <a:r>
              <a:rPr lang="en-US" sz="2200" b="1" dirty="0"/>
              <a:t> </a:t>
            </a:r>
            <a:r>
              <a:rPr lang="en-US" sz="2200" b="1" dirty="0" err="1"/>
              <a:t>thuốc</a:t>
            </a:r>
            <a:r>
              <a:rPr lang="en-US" sz="2200" b="1" dirty="0"/>
              <a:t> </a:t>
            </a:r>
            <a:r>
              <a:rPr lang="en-US" sz="2200" b="1" dirty="0" err="1"/>
              <a:t>lá</a:t>
            </a:r>
            <a:r>
              <a:rPr lang="en-US" sz="2200" b="1" dirty="0"/>
              <a:t> (</a:t>
            </a:r>
            <a:r>
              <a:rPr lang="en-US" sz="2200" b="1" dirty="0" err="1"/>
              <a:t>Điều</a:t>
            </a:r>
            <a:r>
              <a:rPr lang="en-US" sz="2200" b="1" dirty="0"/>
              <a:t> 14. )</a:t>
            </a:r>
            <a:endParaRPr lang="en-US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đứng</a:t>
            </a:r>
            <a:r>
              <a:rPr lang="en-US" sz="2200" dirty="0"/>
              <a:t> </a:t>
            </a:r>
            <a:r>
              <a:rPr lang="en-US" sz="2200" dirty="0" err="1"/>
              <a:t>đầu</a:t>
            </a:r>
            <a:r>
              <a:rPr lang="en-US" sz="2200" dirty="0"/>
              <a:t>,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quản</a:t>
            </a:r>
            <a:r>
              <a:rPr lang="en-US" sz="2200" dirty="0"/>
              <a:t> </a:t>
            </a:r>
            <a:r>
              <a:rPr lang="en-US" sz="2200" dirty="0" err="1"/>
              <a:t>lý</a:t>
            </a:r>
            <a:r>
              <a:rPr lang="en-US" sz="2200" dirty="0"/>
              <a:t> </a:t>
            </a:r>
            <a:r>
              <a:rPr lang="en-US" sz="2200" dirty="0" err="1"/>
              <a:t>địa</a:t>
            </a:r>
            <a:r>
              <a:rPr lang="en-US" sz="2200" dirty="0"/>
              <a:t> </a:t>
            </a:r>
            <a:r>
              <a:rPr lang="en-US" sz="2200" dirty="0" err="1"/>
              <a:t>điểm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quyền</a:t>
            </a:r>
            <a:r>
              <a:rPr lang="en-US" sz="2200" dirty="0"/>
              <a:t>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 err="1"/>
              <a:t>Buộc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vi </a:t>
            </a:r>
            <a:r>
              <a:rPr lang="en-US" sz="2200" dirty="0" err="1"/>
              <a:t>phạm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dứt</a:t>
            </a:r>
            <a:r>
              <a:rPr lang="en-US" sz="2200" dirty="0"/>
              <a:t> </a:t>
            </a:r>
            <a:r>
              <a:rPr lang="en-US" sz="2200" dirty="0" err="1"/>
              <a:t>việc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tại</a:t>
            </a:r>
            <a:r>
              <a:rPr lang="en-US" sz="2200" dirty="0"/>
              <a:t> </a:t>
            </a:r>
            <a:r>
              <a:rPr lang="en-US" sz="2200" dirty="0" err="1"/>
              <a:t>địa</a:t>
            </a:r>
            <a:r>
              <a:rPr lang="en-US" sz="2200" dirty="0"/>
              <a:t> </a:t>
            </a:r>
            <a:r>
              <a:rPr lang="en-US" sz="2200" dirty="0" err="1"/>
              <a:t>điểm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; </a:t>
            </a:r>
            <a:r>
              <a:rPr lang="en-US" sz="2200" dirty="0" err="1"/>
              <a:t>xử</a:t>
            </a:r>
            <a:r>
              <a:rPr lang="en-US" sz="2200" dirty="0"/>
              <a:t> </a:t>
            </a:r>
            <a:r>
              <a:rPr lang="en-US" sz="2200" dirty="0" err="1"/>
              <a:t>phạt</a:t>
            </a:r>
            <a:r>
              <a:rPr lang="en-US" sz="2200" dirty="0"/>
              <a:t> vi </a:t>
            </a:r>
            <a:r>
              <a:rPr lang="en-US" sz="2200" dirty="0" err="1"/>
              <a:t>phạm</a:t>
            </a:r>
            <a:r>
              <a:rPr lang="en-US" sz="2200" dirty="0"/>
              <a:t> </a:t>
            </a:r>
            <a:r>
              <a:rPr lang="en-US" sz="2200" dirty="0" err="1"/>
              <a:t>hành</a:t>
            </a:r>
            <a:r>
              <a:rPr lang="en-US" sz="2200" dirty="0"/>
              <a:t> </a:t>
            </a:r>
            <a:r>
              <a:rPr lang="en-US" sz="2200" dirty="0" err="1"/>
              <a:t>chính</a:t>
            </a:r>
            <a:r>
              <a:rPr lang="en-US" sz="2200" dirty="0"/>
              <a:t> </a:t>
            </a:r>
            <a:r>
              <a:rPr lang="en-US" sz="2200" dirty="0" err="1"/>
              <a:t>theo</a:t>
            </a:r>
            <a:r>
              <a:rPr lang="en-US" sz="2200" dirty="0"/>
              <a:t> </a:t>
            </a:r>
            <a:r>
              <a:rPr lang="en-US" sz="2200" dirty="0" err="1"/>
              <a:t>quy</a:t>
            </a:r>
            <a:r>
              <a:rPr lang="en-US" sz="2200" dirty="0"/>
              <a:t> </a:t>
            </a:r>
            <a:r>
              <a:rPr lang="en-US" sz="2200" dirty="0" err="1"/>
              <a:t>định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pháp</a:t>
            </a:r>
            <a:r>
              <a:rPr lang="en-US" sz="2200" dirty="0"/>
              <a:t> </a:t>
            </a:r>
            <a:r>
              <a:rPr lang="en-US" sz="2200" dirty="0" err="1"/>
              <a:t>luật</a:t>
            </a:r>
            <a:r>
              <a:rPr lang="en-US" sz="2200" dirty="0"/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 err="1"/>
              <a:t>Yêu</a:t>
            </a:r>
            <a:r>
              <a:rPr lang="en-US" sz="2200" dirty="0"/>
              <a:t> </a:t>
            </a:r>
            <a:r>
              <a:rPr lang="en-US" sz="2200" dirty="0" err="1"/>
              <a:t>cầu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vi </a:t>
            </a:r>
            <a:r>
              <a:rPr lang="en-US" sz="2200" dirty="0" err="1"/>
              <a:t>phạm</a:t>
            </a:r>
            <a:r>
              <a:rPr lang="en-US" sz="2200" dirty="0"/>
              <a:t> </a:t>
            </a:r>
            <a:r>
              <a:rPr lang="en-US" sz="2200" dirty="0" err="1"/>
              <a:t>quy</a:t>
            </a:r>
            <a:r>
              <a:rPr lang="en-US" sz="2200" dirty="0"/>
              <a:t> </a:t>
            </a:r>
            <a:r>
              <a:rPr lang="en-US" sz="2200" dirty="0" err="1"/>
              <a:t>định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ra </a:t>
            </a:r>
            <a:r>
              <a:rPr lang="en-US" sz="2200" dirty="0" err="1"/>
              <a:t>khỏi</a:t>
            </a:r>
            <a:r>
              <a:rPr lang="en-US" sz="2200" dirty="0"/>
              <a:t> </a:t>
            </a:r>
            <a:r>
              <a:rPr lang="en-US" sz="2200" dirty="0" err="1"/>
              <a:t>cơ</a:t>
            </a:r>
            <a:r>
              <a:rPr lang="en-US" sz="2200" dirty="0"/>
              <a:t> </a:t>
            </a:r>
            <a:r>
              <a:rPr lang="en-US" sz="2200" dirty="0" err="1"/>
              <a:t>sở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mình</a:t>
            </a:r>
            <a:r>
              <a:rPr lang="en-US" sz="2200" dirty="0"/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 err="1"/>
              <a:t>Từ</a:t>
            </a:r>
            <a:r>
              <a:rPr lang="en-US" sz="2200" dirty="0"/>
              <a:t> </a:t>
            </a:r>
            <a:r>
              <a:rPr lang="en-US" sz="2200" dirty="0" err="1"/>
              <a:t>chối</a:t>
            </a:r>
            <a:r>
              <a:rPr lang="en-US" sz="2200" dirty="0"/>
              <a:t> </a:t>
            </a:r>
            <a:r>
              <a:rPr lang="en-US" sz="2200" dirty="0" err="1"/>
              <a:t>tiếp</a:t>
            </a:r>
            <a:r>
              <a:rPr lang="en-US" sz="2200" dirty="0"/>
              <a:t> </a:t>
            </a:r>
            <a:r>
              <a:rPr lang="en-US" sz="2200" dirty="0" err="1"/>
              <a:t>nhận</a:t>
            </a:r>
            <a:r>
              <a:rPr lang="en-US" sz="2200" dirty="0"/>
              <a:t>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cung</a:t>
            </a:r>
            <a:r>
              <a:rPr lang="en-US" sz="2200" dirty="0"/>
              <a:t> </a:t>
            </a:r>
            <a:r>
              <a:rPr lang="en-US" sz="2200" dirty="0" err="1"/>
              <a:t>cấp</a:t>
            </a:r>
            <a:r>
              <a:rPr lang="en-US" sz="2200" dirty="0"/>
              <a:t> </a:t>
            </a:r>
            <a:r>
              <a:rPr lang="en-US" sz="2200" dirty="0" err="1"/>
              <a:t>dịch</a:t>
            </a:r>
            <a:r>
              <a:rPr lang="en-US" sz="2200" dirty="0"/>
              <a:t> </a:t>
            </a:r>
            <a:r>
              <a:rPr lang="en-US" sz="2200" dirty="0" err="1"/>
              <a:t>vụ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vi </a:t>
            </a:r>
            <a:r>
              <a:rPr lang="en-US" sz="2200" dirty="0" err="1"/>
              <a:t>phạm</a:t>
            </a:r>
            <a:r>
              <a:rPr lang="en-US" sz="2200" dirty="0"/>
              <a:t> </a:t>
            </a:r>
            <a:r>
              <a:rPr lang="en-US" sz="2200" dirty="0" err="1"/>
              <a:t>quy</a:t>
            </a:r>
            <a:r>
              <a:rPr lang="en-US" sz="2200" dirty="0"/>
              <a:t> </a:t>
            </a:r>
            <a:r>
              <a:rPr lang="en-US" sz="2200" dirty="0" err="1"/>
              <a:t>định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nếu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 </a:t>
            </a:r>
            <a:r>
              <a:rPr lang="en-US" sz="2200" dirty="0" err="1"/>
              <a:t>tiếp</a:t>
            </a:r>
            <a:r>
              <a:rPr lang="en-US" sz="2200" dirty="0"/>
              <a:t> </a:t>
            </a:r>
            <a:r>
              <a:rPr lang="en-US" sz="2200" dirty="0" err="1"/>
              <a:t>tục</a:t>
            </a:r>
            <a:r>
              <a:rPr lang="en-US" sz="2200" dirty="0"/>
              <a:t> vi </a:t>
            </a:r>
            <a:r>
              <a:rPr lang="en-US" sz="2200" dirty="0" err="1"/>
              <a:t>phạm</a:t>
            </a:r>
            <a:r>
              <a:rPr lang="en-US" sz="2200" dirty="0"/>
              <a:t> 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khi</a:t>
            </a:r>
            <a:r>
              <a:rPr lang="en-US" sz="2200" dirty="0"/>
              <a:t> </a:t>
            </a:r>
            <a:r>
              <a:rPr lang="en-US" sz="2200" dirty="0" err="1"/>
              <a:t>đã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nhắc</a:t>
            </a:r>
            <a:r>
              <a:rPr lang="en-US" sz="2200" dirty="0"/>
              <a:t> </a:t>
            </a:r>
            <a:r>
              <a:rPr lang="en-US" sz="2200" dirty="0" err="1"/>
              <a:t>nhở</a:t>
            </a:r>
            <a:r>
              <a:rPr lang="en-US" sz="2200" dirty="0"/>
              <a:t>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/>
              <a:t>Treo </a:t>
            </a:r>
            <a:r>
              <a:rPr lang="en-US" sz="2200" dirty="0" err="1"/>
              <a:t>biển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chữ</a:t>
            </a:r>
            <a:r>
              <a:rPr lang="en-US" sz="2200" dirty="0"/>
              <a:t> </a:t>
            </a:r>
            <a:r>
              <a:rPr lang="en-US" sz="2200" dirty="0" err="1"/>
              <a:t>hoặc</a:t>
            </a:r>
            <a:r>
              <a:rPr lang="en-US" sz="2200" dirty="0"/>
              <a:t> </a:t>
            </a:r>
            <a:r>
              <a:rPr lang="en-US" sz="2200" dirty="0" err="1"/>
              <a:t>biểu</a:t>
            </a:r>
            <a:r>
              <a:rPr lang="en-US" sz="2200" dirty="0"/>
              <a:t> </a:t>
            </a:r>
            <a:r>
              <a:rPr lang="en-US" sz="2200" dirty="0" err="1"/>
              <a:t>tượng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tại</a:t>
            </a:r>
            <a:r>
              <a:rPr lang="en-US" sz="2200" dirty="0"/>
              <a:t> </a:t>
            </a:r>
            <a:r>
              <a:rPr lang="en-US" sz="2200" dirty="0" err="1"/>
              <a:t>địa</a:t>
            </a:r>
            <a:r>
              <a:rPr lang="en-US" sz="2200" dirty="0"/>
              <a:t> </a:t>
            </a:r>
            <a:r>
              <a:rPr lang="en-US" sz="2200" dirty="0" err="1"/>
              <a:t>điểm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altLang="en-US" sz="2200" dirty="0"/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n-US" altLang="en-US" sz="2200" dirty="0"/>
          </a:p>
        </p:txBody>
      </p:sp>
      <p:sp>
        <p:nvSpPr>
          <p:cNvPr id="11268" name="Slide Number Placeholder 1">
            <a:extLst>
              <a:ext uri="{FF2B5EF4-FFF2-40B4-BE49-F238E27FC236}">
                <a16:creationId xmlns:a16="http://schemas.microsoft.com/office/drawing/2014/main" id="{FAF6A7C8-78FC-4F26-B773-74DAE73B7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84A0D1-8B8F-4C8C-9443-5FBF80CDD27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61313"/>
      </p:ext>
    </p:extLst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9116B6F-6242-46DC-95D5-B7DCE9ECA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2200" b="1"/>
              <a:t>1. LUẬT PHÒNG, CHỐNG TÁC HẠI CỦA THUỐC LÁ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48D3C3A-DD8F-4DAD-A0F2-0A8D2DF96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162800" cy="4411663"/>
          </a:xfrm>
        </p:spPr>
        <p:txBody>
          <a:bodyPr/>
          <a:lstStyle/>
          <a:p>
            <a:pPr marL="0" indent="0" algn="just" eaLnBrk="1" hangingPunct="1">
              <a:spcBef>
                <a:spcPts val="1200"/>
              </a:spcBef>
              <a:buNone/>
              <a:defRPr/>
            </a:pPr>
            <a:r>
              <a:rPr lang="en-US" altLang="en-US" sz="2400" dirty="0"/>
              <a:t>Theo </a:t>
            </a:r>
            <a:r>
              <a:rPr lang="en-US" altLang="en-US" sz="2400" dirty="0" err="1"/>
              <a:t>Luật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Phòng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chống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hại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thuốc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lá</a:t>
            </a:r>
            <a:r>
              <a:rPr lang="en-US" altLang="en-US" sz="2400" dirty="0"/>
              <a:t>: </a:t>
            </a:r>
          </a:p>
          <a:p>
            <a:pPr algn="just" eaLnBrk="1" hangingPunct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b="1" dirty="0" err="1"/>
              <a:t>Địa</a:t>
            </a:r>
            <a:r>
              <a:rPr lang="en-US" sz="2400" b="1" dirty="0"/>
              <a:t> </a:t>
            </a:r>
            <a:r>
              <a:rPr lang="en-US" sz="2400" b="1" dirty="0" err="1"/>
              <a:t>điểm</a:t>
            </a:r>
            <a:r>
              <a:rPr lang="en-US" sz="2400" b="1" dirty="0"/>
              <a:t> </a:t>
            </a:r>
            <a:r>
              <a:rPr lang="en-US" sz="2400" b="1" dirty="0" err="1"/>
              <a:t>công</a:t>
            </a:r>
            <a:r>
              <a:rPr lang="en-US" sz="2400" b="1" dirty="0"/>
              <a:t> </a:t>
            </a:r>
            <a:r>
              <a:rPr lang="en-US" sz="2400" b="1" dirty="0" err="1"/>
              <a:t>cộng</a:t>
            </a:r>
            <a:r>
              <a:rPr lang="en-US" sz="2400" b="1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nơi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dirty="0" err="1"/>
              <a:t>vụ</a:t>
            </a:r>
            <a:r>
              <a:rPr lang="en-US" sz="2400" dirty="0"/>
              <a:t> </a:t>
            </a:r>
            <a:r>
              <a:rPr lang="en-US" sz="2400" dirty="0" err="1"/>
              <a:t>chung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nhu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Khoản</a:t>
            </a:r>
            <a:r>
              <a:rPr lang="en-US" altLang="en-US" sz="2400" dirty="0"/>
              <a:t> 7, </a:t>
            </a:r>
            <a:r>
              <a:rPr lang="en-US" altLang="en-US" sz="2400" dirty="0" err="1"/>
              <a:t>Điều</a:t>
            </a:r>
            <a:r>
              <a:rPr lang="en-US" altLang="en-US" sz="2400" dirty="0"/>
              <a:t> 2)</a:t>
            </a:r>
          </a:p>
          <a:p>
            <a:pPr marL="0" indent="0" algn="just" eaLnBrk="1" hangingPunct="1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algn="just" eaLnBrk="1" hangingPunct="1">
              <a:spcBef>
                <a:spcPts val="1200"/>
              </a:spcBef>
              <a:defRPr/>
            </a:pPr>
            <a:endParaRPr lang="en-US" altLang="en-US" sz="2400" dirty="0"/>
          </a:p>
          <a:p>
            <a:pPr algn="just" eaLnBrk="1" hangingPunct="1">
              <a:spcBef>
                <a:spcPts val="1200"/>
              </a:spcBef>
              <a:defRPr/>
            </a:pPr>
            <a:endParaRPr lang="en-US" altLang="en-US" sz="2400" dirty="0"/>
          </a:p>
        </p:txBody>
      </p:sp>
      <p:sp>
        <p:nvSpPr>
          <p:cNvPr id="13316" name="Slide Number Placeholder 1">
            <a:extLst>
              <a:ext uri="{FF2B5EF4-FFF2-40B4-BE49-F238E27FC236}">
                <a16:creationId xmlns:a16="http://schemas.microsoft.com/office/drawing/2014/main" id="{EDD9C114-AE59-4316-A032-A314D6EB2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C83155-93E2-4FCC-9FFD-84CD59EAC89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69902"/>
      </p:ext>
    </p:extLst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141403-2C7B-4653-930E-80DE98E87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81025"/>
          </a:xfrm>
        </p:spPr>
        <p:txBody>
          <a:bodyPr/>
          <a:lstStyle/>
          <a:p>
            <a:pPr eaLnBrk="1" hangingPunct="1"/>
            <a:r>
              <a:rPr lang="en-US" altLang="en-US" sz="2200" b="1" dirty="0">
                <a:solidFill>
                  <a:srgbClr val="0070C0"/>
                </a:solidFill>
              </a:rPr>
              <a:t>1. LUẬT PHÒNG, CHỐNG TÁC HẠI CỦA THUỐC LÁ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A71B5AE-A52C-4CA1-A5CE-FCBBFFD63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850"/>
            <a:ext cx="8077200" cy="581183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b="1" dirty="0" err="1"/>
              <a:t>Điều</a:t>
            </a:r>
            <a:r>
              <a:rPr lang="en-US" altLang="en-US" sz="2200" b="1" dirty="0"/>
              <a:t> 11. </a:t>
            </a:r>
            <a:r>
              <a:rPr lang="en-US" altLang="en-US" sz="2200" b="1" dirty="0" err="1"/>
              <a:t>Địa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điểm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cấm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hút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thuốc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lá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hoàn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toàn</a:t>
            </a:r>
            <a:endParaRPr lang="en-US" altLang="en-US" sz="22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1. </a:t>
            </a:r>
            <a:r>
              <a:rPr lang="en-US" altLang="en-US" sz="2200" dirty="0" err="1"/>
              <a:t>Địa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cấm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hoàn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toàn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trong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nhà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và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trong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phạm</a:t>
            </a:r>
            <a:r>
              <a:rPr lang="en-US" altLang="en-US" sz="2200" dirty="0"/>
              <a:t> vi </a:t>
            </a:r>
            <a:r>
              <a:rPr lang="en-US" altLang="en-US" sz="2200" dirty="0" err="1"/>
              <a:t>khuôn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viên</a:t>
            </a:r>
            <a:r>
              <a:rPr lang="en-US" altLang="en-US" sz="2200" dirty="0"/>
              <a:t> bao </a:t>
            </a:r>
            <a:r>
              <a:rPr lang="en-US" altLang="en-US" sz="2200" dirty="0" err="1"/>
              <a:t>gồm</a:t>
            </a:r>
            <a:r>
              <a:rPr lang="en-US" altLang="en-US" sz="2200" dirty="0"/>
              <a:t>: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a)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sở</a:t>
            </a:r>
            <a:r>
              <a:rPr lang="en-US" altLang="en-US" sz="2200" dirty="0"/>
              <a:t> y </a:t>
            </a:r>
            <a:r>
              <a:rPr lang="en-US" altLang="en-US" sz="2200" dirty="0" err="1"/>
              <a:t>tế</a:t>
            </a:r>
            <a:r>
              <a:rPr lang="en-US" altLang="en-US" sz="2200" dirty="0"/>
              <a:t>;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b)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sở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giáo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dục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trừ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các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sở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b </a:t>
            </a:r>
            <a:r>
              <a:rPr lang="en-US" altLang="en-US" sz="2200" dirty="0" err="1"/>
              <a:t>khoản</a:t>
            </a:r>
            <a:r>
              <a:rPr lang="en-US" altLang="en-US" sz="2200" dirty="0"/>
              <a:t> 2 </a:t>
            </a:r>
            <a:r>
              <a:rPr lang="en-US" altLang="en-US" sz="2200" dirty="0" err="1"/>
              <a:t>Điều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này</a:t>
            </a:r>
            <a:r>
              <a:rPr lang="en-US" altLang="en-US" sz="2200" dirty="0"/>
              <a:t>;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c)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sở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chăm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sóc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nuôi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dưỡng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vui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chơi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giải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trí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dành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riêng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cho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trẻ</a:t>
            </a:r>
            <a:r>
              <a:rPr lang="en-US" altLang="en-US" sz="2200" dirty="0"/>
              <a:t> </a:t>
            </a:r>
            <a:r>
              <a:rPr lang="en-US" altLang="en-US" sz="2200" dirty="0" err="1"/>
              <a:t>em</a:t>
            </a:r>
            <a:r>
              <a:rPr lang="en-US" altLang="en-US" sz="2200" dirty="0"/>
              <a:t>;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d)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sở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hoặc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vực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có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nguy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cháy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nổ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cao</a:t>
            </a:r>
            <a:r>
              <a:rPr lang="en-US" altLang="en-US" sz="2200" dirty="0"/>
              <a:t>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2. </a:t>
            </a:r>
            <a:r>
              <a:rPr lang="en-US" altLang="en-US" sz="2200" dirty="0" err="1"/>
              <a:t>Địa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cấm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hút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thuốc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lá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hoàn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toàn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trong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nhà</a:t>
            </a:r>
            <a:r>
              <a:rPr lang="en-US" altLang="en-US" sz="2200" dirty="0"/>
              <a:t> bao </a:t>
            </a:r>
            <a:r>
              <a:rPr lang="en-US" altLang="en-US" sz="2200" dirty="0" err="1"/>
              <a:t>gồm</a:t>
            </a:r>
            <a:r>
              <a:rPr lang="en-US" altLang="en-US" sz="2200" dirty="0"/>
              <a:t>: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a) </a:t>
            </a:r>
            <a:r>
              <a:rPr lang="en-US" altLang="en-US" sz="2200" dirty="0" err="1"/>
              <a:t>Nơi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làm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việc</a:t>
            </a:r>
            <a:r>
              <a:rPr lang="en-US" altLang="en-US" sz="2200" dirty="0"/>
              <a:t>;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b) </a:t>
            </a:r>
            <a:r>
              <a:rPr lang="en-US" altLang="en-US" sz="2200" dirty="0" err="1"/>
              <a:t>Trường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cao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đẳng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đại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học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học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viện</a:t>
            </a:r>
            <a:r>
              <a:rPr lang="en-US" altLang="en-US" sz="2200" dirty="0"/>
              <a:t>;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c) </a:t>
            </a:r>
            <a:r>
              <a:rPr lang="en-US" altLang="en-US" sz="2200" dirty="0" err="1"/>
              <a:t>Địa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điểm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công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cộng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trừ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các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trường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hợp</a:t>
            </a:r>
            <a:r>
              <a:rPr lang="en-US" altLang="en-US" sz="2200" dirty="0"/>
              <a:t> </a:t>
            </a:r>
            <a:r>
              <a:rPr lang="en-US" altLang="en-US" sz="2200" dirty="0" err="1"/>
              <a:t>quy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định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tại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khoản</a:t>
            </a:r>
            <a:r>
              <a:rPr lang="en-US" altLang="en-US" sz="2200" dirty="0"/>
              <a:t> 1 </a:t>
            </a:r>
            <a:r>
              <a:rPr lang="en-US" altLang="en-US" sz="2200" dirty="0" err="1"/>
              <a:t>Điều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này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và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khoản</a:t>
            </a:r>
            <a:r>
              <a:rPr lang="en-US" altLang="en-US" sz="2200" dirty="0"/>
              <a:t> 1 </a:t>
            </a:r>
            <a:r>
              <a:rPr lang="en-US" altLang="en-US" sz="2200" dirty="0" err="1"/>
              <a:t>Điều</a:t>
            </a:r>
            <a:r>
              <a:rPr lang="en-US" altLang="en-US" sz="2200" dirty="0"/>
              <a:t> 12 </a:t>
            </a:r>
            <a:r>
              <a:rPr lang="en-US" altLang="en-US" sz="2200" dirty="0" err="1"/>
              <a:t>của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Luật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này</a:t>
            </a:r>
            <a:r>
              <a:rPr lang="en-US" altLang="en-US" sz="2200" dirty="0"/>
              <a:t>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200" dirty="0"/>
              <a:t>3</a:t>
            </a:r>
            <a:r>
              <a:rPr lang="en-US" altLang="en-US" sz="2200" dirty="0">
                <a:solidFill>
                  <a:srgbClr val="0070C0"/>
                </a:solidFill>
              </a:rPr>
              <a:t>. </a:t>
            </a:r>
            <a:r>
              <a:rPr lang="en-US" altLang="en-US" sz="2200" dirty="0" err="1">
                <a:solidFill>
                  <a:srgbClr val="0070C0"/>
                </a:solidFill>
              </a:rPr>
              <a:t>Phương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tiện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giao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thông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công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cộng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bị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cấm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hút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thuốc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lá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hoàn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toàn</a:t>
            </a:r>
            <a:r>
              <a:rPr lang="en-US" altLang="en-US" sz="2200" dirty="0">
                <a:solidFill>
                  <a:srgbClr val="0070C0"/>
                </a:solidFill>
              </a:rPr>
              <a:t> bao </a:t>
            </a:r>
            <a:r>
              <a:rPr lang="en-US" altLang="en-US" sz="2200" dirty="0" err="1">
                <a:solidFill>
                  <a:srgbClr val="0070C0"/>
                </a:solidFill>
              </a:rPr>
              <a:t>gồm</a:t>
            </a:r>
            <a:r>
              <a:rPr lang="en-US" altLang="en-US" sz="2200" dirty="0">
                <a:solidFill>
                  <a:srgbClr val="0070C0"/>
                </a:solidFill>
              </a:rPr>
              <a:t> ô </a:t>
            </a:r>
            <a:r>
              <a:rPr lang="en-US" altLang="en-US" sz="2200" dirty="0" err="1">
                <a:solidFill>
                  <a:srgbClr val="0070C0"/>
                </a:solidFill>
              </a:rPr>
              <a:t>tô</a:t>
            </a:r>
            <a:r>
              <a:rPr lang="en-US" altLang="en-US" sz="2200" dirty="0">
                <a:solidFill>
                  <a:srgbClr val="0070C0"/>
                </a:solidFill>
              </a:rPr>
              <a:t>, </a:t>
            </a:r>
            <a:r>
              <a:rPr lang="en-US" altLang="en-US" sz="2200" dirty="0" err="1">
                <a:solidFill>
                  <a:srgbClr val="0070C0"/>
                </a:solidFill>
              </a:rPr>
              <a:t>tàu</a:t>
            </a:r>
            <a:r>
              <a:rPr lang="en-US" altLang="en-US" sz="2200" dirty="0">
                <a:solidFill>
                  <a:srgbClr val="0070C0"/>
                </a:solidFill>
              </a:rPr>
              <a:t> bay, </a:t>
            </a:r>
            <a:r>
              <a:rPr lang="en-US" altLang="en-US" sz="2200" dirty="0" err="1">
                <a:solidFill>
                  <a:srgbClr val="0070C0"/>
                </a:solidFill>
              </a:rPr>
              <a:t>tàu</a:t>
            </a:r>
            <a:r>
              <a:rPr lang="en-US" altLang="en-US" sz="2200" dirty="0">
                <a:solidFill>
                  <a:srgbClr val="0070C0"/>
                </a:solidFill>
              </a:rPr>
              <a:t> </a:t>
            </a:r>
            <a:r>
              <a:rPr lang="en-US" altLang="en-US" sz="2200" dirty="0" err="1">
                <a:solidFill>
                  <a:srgbClr val="0070C0"/>
                </a:solidFill>
              </a:rPr>
              <a:t>điện</a:t>
            </a:r>
            <a:r>
              <a:rPr lang="en-US" altLang="en-US" sz="2200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200" b="1" dirty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200" dirty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  <p:sp>
        <p:nvSpPr>
          <p:cNvPr id="12292" name="Slide Number Placeholder 1">
            <a:extLst>
              <a:ext uri="{FF2B5EF4-FFF2-40B4-BE49-F238E27FC236}">
                <a16:creationId xmlns:a16="http://schemas.microsoft.com/office/drawing/2014/main" id="{B19661C7-4F25-464F-BF3C-EC9ED04E3F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52935C-FCCF-43C8-8631-3F3FB6374C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141403-2C7B-4653-930E-80DE98E87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81025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7030A0"/>
                </a:solidFill>
              </a:rPr>
              <a:t>1. LUẬT PHÒNG, CHỐNG TÁC HẠI CỦA THUỐC LÁ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A71B5AE-A52C-4CA1-A5CE-FCBBFFD63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192700"/>
            <a:ext cx="7162800" cy="534035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200" b="1" dirty="0" err="1"/>
              <a:t>Điều</a:t>
            </a:r>
            <a:r>
              <a:rPr lang="en-US" sz="2200" b="1" dirty="0"/>
              <a:t> 12. </a:t>
            </a:r>
            <a:r>
              <a:rPr lang="en-US" sz="2200" b="1" dirty="0" err="1"/>
              <a:t>Địa</a:t>
            </a:r>
            <a:r>
              <a:rPr lang="en-US" sz="2200" b="1" dirty="0"/>
              <a:t> </a:t>
            </a:r>
            <a:r>
              <a:rPr lang="en-US" sz="2200" b="1" dirty="0" err="1"/>
              <a:t>điểm</a:t>
            </a:r>
            <a:r>
              <a:rPr lang="en-US" sz="2200" b="1" dirty="0"/>
              <a:t> </a:t>
            </a:r>
            <a:r>
              <a:rPr lang="en-US" sz="2200" b="1" dirty="0" err="1"/>
              <a:t>cấm</a:t>
            </a:r>
            <a:r>
              <a:rPr lang="en-US" sz="2200" b="1" dirty="0"/>
              <a:t> </a:t>
            </a:r>
            <a:r>
              <a:rPr lang="en-US" sz="2200" b="1" dirty="0" err="1"/>
              <a:t>hút</a:t>
            </a:r>
            <a:r>
              <a:rPr lang="en-US" sz="2200" b="1" dirty="0"/>
              <a:t> </a:t>
            </a:r>
            <a:r>
              <a:rPr lang="en-US" sz="2200" b="1" dirty="0" err="1"/>
              <a:t>thuốc</a:t>
            </a:r>
            <a:r>
              <a:rPr lang="en-US" sz="2200" b="1" dirty="0"/>
              <a:t> </a:t>
            </a:r>
            <a:r>
              <a:rPr lang="en-US" sz="2200" b="1" dirty="0" err="1"/>
              <a:t>lá</a:t>
            </a:r>
            <a:r>
              <a:rPr lang="en-US" sz="2200" b="1" dirty="0"/>
              <a:t> </a:t>
            </a:r>
            <a:r>
              <a:rPr lang="en-US" sz="2200" b="1" dirty="0" err="1"/>
              <a:t>trong</a:t>
            </a:r>
            <a:r>
              <a:rPr lang="en-US" sz="2200" b="1" dirty="0"/>
              <a:t> </a:t>
            </a:r>
            <a:r>
              <a:rPr lang="en-US" sz="2200" b="1" dirty="0" err="1"/>
              <a:t>nhà</a:t>
            </a:r>
            <a:r>
              <a:rPr lang="en-US" sz="2200" b="1" dirty="0"/>
              <a:t> </a:t>
            </a:r>
            <a:r>
              <a:rPr lang="en-US" sz="2200" b="1" dirty="0" err="1"/>
              <a:t>nhưng</a:t>
            </a:r>
            <a:r>
              <a:rPr lang="en-US" sz="2200" b="1" dirty="0"/>
              <a:t> </a:t>
            </a:r>
            <a:r>
              <a:rPr lang="en-US" sz="2200" b="1" dirty="0" err="1"/>
              <a:t>được</a:t>
            </a:r>
            <a:r>
              <a:rPr lang="en-US" sz="2200" b="1" dirty="0"/>
              <a:t> </a:t>
            </a:r>
            <a:r>
              <a:rPr lang="en-US" sz="2200" b="1" dirty="0" err="1"/>
              <a:t>phép</a:t>
            </a:r>
            <a:r>
              <a:rPr lang="en-US" sz="2200" b="1" dirty="0"/>
              <a:t> </a:t>
            </a:r>
            <a:r>
              <a:rPr lang="en-US" sz="2200" b="1" dirty="0" err="1"/>
              <a:t>có</a:t>
            </a:r>
            <a:r>
              <a:rPr lang="en-US" sz="2200" b="1" dirty="0"/>
              <a:t> </a:t>
            </a:r>
            <a:r>
              <a:rPr lang="en-US" sz="2200" b="1" dirty="0" err="1"/>
              <a:t>nơi</a:t>
            </a:r>
            <a:r>
              <a:rPr lang="en-US" sz="2200" b="1" dirty="0"/>
              <a:t> </a:t>
            </a:r>
            <a:r>
              <a:rPr lang="en-US" sz="2200" b="1" dirty="0" err="1"/>
              <a:t>dành</a:t>
            </a:r>
            <a:r>
              <a:rPr lang="en-US" sz="2200" b="1" dirty="0"/>
              <a:t> </a:t>
            </a:r>
            <a:r>
              <a:rPr lang="en-US" sz="2200" b="1" dirty="0" err="1"/>
              <a:t>riêng</a:t>
            </a:r>
            <a:r>
              <a:rPr lang="en-US" sz="2200" b="1" dirty="0"/>
              <a:t> </a:t>
            </a:r>
            <a:r>
              <a:rPr lang="en-US" sz="2200" b="1" dirty="0" err="1"/>
              <a:t>cho</a:t>
            </a:r>
            <a:r>
              <a:rPr lang="en-US" sz="2200" b="1" dirty="0"/>
              <a:t> </a:t>
            </a:r>
            <a:r>
              <a:rPr lang="en-US" sz="2200" b="1" dirty="0" err="1"/>
              <a:t>người</a:t>
            </a:r>
            <a:r>
              <a:rPr lang="en-US" sz="2200" b="1" dirty="0"/>
              <a:t> </a:t>
            </a:r>
            <a:r>
              <a:rPr lang="en-US" sz="2200" b="1" dirty="0" err="1"/>
              <a:t>hút</a:t>
            </a:r>
            <a:r>
              <a:rPr lang="en-US" sz="2200" b="1" dirty="0"/>
              <a:t> </a:t>
            </a:r>
            <a:r>
              <a:rPr lang="en-US" sz="2200" b="1" dirty="0" err="1"/>
              <a:t>thuốc</a:t>
            </a:r>
            <a:r>
              <a:rPr lang="en-US" sz="2200" b="1" dirty="0"/>
              <a:t> </a:t>
            </a:r>
            <a:r>
              <a:rPr lang="en-US" sz="2200" b="1" dirty="0" err="1"/>
              <a:t>lá</a:t>
            </a:r>
            <a:r>
              <a:rPr lang="en-US" sz="2200" b="1" dirty="0"/>
              <a:t> </a:t>
            </a: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1. </a:t>
            </a:r>
            <a:r>
              <a:rPr lang="en-US" sz="2200" dirty="0" err="1"/>
              <a:t>Địa</a:t>
            </a:r>
            <a:r>
              <a:rPr lang="en-US" sz="2200" dirty="0"/>
              <a:t> </a:t>
            </a:r>
            <a:r>
              <a:rPr lang="en-US" sz="2200" dirty="0" err="1"/>
              <a:t>điểm</a:t>
            </a:r>
            <a:r>
              <a:rPr lang="en-US" sz="2200" dirty="0"/>
              <a:t> </a:t>
            </a:r>
            <a:r>
              <a:rPr lang="en-US" sz="2200" dirty="0" err="1"/>
              <a:t>cấm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nhà</a:t>
            </a:r>
            <a:r>
              <a:rPr lang="en-US" sz="2200" dirty="0"/>
              <a:t> </a:t>
            </a:r>
            <a:r>
              <a:rPr lang="en-US" sz="2200" dirty="0" err="1"/>
              <a:t>nhưng</a:t>
            </a:r>
            <a:r>
              <a:rPr lang="en-US" sz="2200" dirty="0"/>
              <a:t> </a:t>
            </a:r>
            <a:r>
              <a:rPr lang="en-US" sz="2200" dirty="0" err="1"/>
              <a:t>được</a:t>
            </a:r>
            <a:r>
              <a:rPr lang="en-US" sz="2200" dirty="0"/>
              <a:t> </a:t>
            </a:r>
            <a:r>
              <a:rPr lang="en-US" sz="2200" dirty="0" err="1"/>
              <a:t>phép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nơi</a:t>
            </a:r>
            <a:r>
              <a:rPr lang="en-US" sz="2200" dirty="0"/>
              <a:t> </a:t>
            </a:r>
            <a:r>
              <a:rPr lang="en-US" sz="2200" dirty="0" err="1"/>
              <a:t>dành</a:t>
            </a:r>
            <a:r>
              <a:rPr lang="en-US" sz="2200" dirty="0"/>
              <a:t> </a:t>
            </a:r>
            <a:r>
              <a:rPr lang="en-US" sz="2200" dirty="0" err="1"/>
              <a:t>riêng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người</a:t>
            </a:r>
            <a:r>
              <a:rPr lang="en-US" sz="2200" dirty="0"/>
              <a:t> </a:t>
            </a:r>
            <a:r>
              <a:rPr lang="en-US" sz="2200" dirty="0" err="1"/>
              <a:t>hút</a:t>
            </a:r>
            <a:r>
              <a:rPr lang="en-US" sz="2200" dirty="0"/>
              <a:t> </a:t>
            </a:r>
            <a:r>
              <a:rPr lang="en-US" sz="2200" dirty="0" err="1"/>
              <a:t>thuốc</a:t>
            </a:r>
            <a:r>
              <a:rPr lang="en-US" sz="2200" dirty="0"/>
              <a:t> </a:t>
            </a:r>
            <a:r>
              <a:rPr lang="en-US" sz="2200" dirty="0" err="1"/>
              <a:t>lá</a:t>
            </a:r>
            <a:r>
              <a:rPr lang="en-US" sz="2200" dirty="0"/>
              <a:t> bao </a:t>
            </a:r>
            <a:r>
              <a:rPr lang="en-US" sz="2200" dirty="0" err="1"/>
              <a:t>gồm</a:t>
            </a:r>
            <a:r>
              <a:rPr lang="en-US" sz="2200" dirty="0"/>
              <a:t>:</a:t>
            </a:r>
          </a:p>
          <a:p>
            <a:pPr marL="0" indent="0" algn="just">
              <a:buNone/>
            </a:pPr>
            <a:r>
              <a:rPr lang="en-US" sz="2200" dirty="0"/>
              <a:t>a) </a:t>
            </a:r>
            <a:r>
              <a:rPr lang="en-US" sz="2200" dirty="0" err="1"/>
              <a:t>Khu</a:t>
            </a:r>
            <a:r>
              <a:rPr lang="en-US" sz="2200" dirty="0"/>
              <a:t> </a:t>
            </a:r>
            <a:r>
              <a:rPr lang="en-US" sz="2200" dirty="0" err="1"/>
              <a:t>vực</a:t>
            </a:r>
            <a:r>
              <a:rPr lang="en-US" sz="2200" dirty="0"/>
              <a:t> </a:t>
            </a:r>
            <a:r>
              <a:rPr lang="en-US" sz="2200" dirty="0" err="1"/>
              <a:t>cách</a:t>
            </a:r>
            <a:r>
              <a:rPr lang="en-US" sz="2200" dirty="0"/>
              <a:t> </a:t>
            </a:r>
            <a:r>
              <a:rPr lang="en-US" sz="2200" dirty="0" err="1"/>
              <a:t>ly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sân</a:t>
            </a:r>
            <a:r>
              <a:rPr lang="en-US" sz="2200" dirty="0"/>
              <a:t> bay;</a:t>
            </a:r>
          </a:p>
          <a:p>
            <a:pPr marL="0" indent="0" algn="just">
              <a:buNone/>
            </a:pPr>
            <a:r>
              <a:rPr lang="en-US" sz="2200" dirty="0"/>
              <a:t>b) </a:t>
            </a:r>
            <a:r>
              <a:rPr lang="en-US" sz="2200" dirty="0" err="1"/>
              <a:t>Quán</a:t>
            </a:r>
            <a:r>
              <a:rPr lang="en-US" sz="2200" dirty="0"/>
              <a:t> bar, karaoke, </a:t>
            </a:r>
            <a:r>
              <a:rPr lang="en-US" sz="2200" dirty="0" err="1"/>
              <a:t>vũ</a:t>
            </a:r>
            <a:r>
              <a:rPr lang="en-US" sz="2200" dirty="0"/>
              <a:t> </a:t>
            </a:r>
            <a:r>
              <a:rPr lang="en-US" sz="2200" dirty="0" err="1"/>
              <a:t>trường</a:t>
            </a:r>
            <a:r>
              <a:rPr lang="en-US" sz="2200" dirty="0"/>
              <a:t>, </a:t>
            </a:r>
            <a:r>
              <a:rPr lang="en-US" sz="2200" dirty="0" err="1"/>
              <a:t>khách</a:t>
            </a:r>
            <a:r>
              <a:rPr lang="en-US" sz="2200" dirty="0"/>
              <a:t> </a:t>
            </a:r>
            <a:r>
              <a:rPr lang="en-US" sz="2200" dirty="0" err="1"/>
              <a:t>sạn</a:t>
            </a:r>
            <a:r>
              <a:rPr lang="en-US" sz="2200" dirty="0"/>
              <a:t>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cơ</a:t>
            </a:r>
            <a:r>
              <a:rPr lang="en-US" sz="2200" dirty="0"/>
              <a:t> </a:t>
            </a:r>
            <a:r>
              <a:rPr lang="en-US" sz="2200" dirty="0" err="1"/>
              <a:t>sở</a:t>
            </a:r>
            <a:r>
              <a:rPr lang="en-US" sz="2200" dirty="0"/>
              <a:t> </a:t>
            </a:r>
            <a:r>
              <a:rPr lang="en-US" sz="2200" dirty="0" err="1"/>
              <a:t>lưu</a:t>
            </a:r>
            <a:r>
              <a:rPr lang="en-US" sz="2200" dirty="0"/>
              <a:t> </a:t>
            </a:r>
            <a:r>
              <a:rPr lang="en-US" sz="2200" dirty="0" err="1"/>
              <a:t>trú</a:t>
            </a:r>
            <a:r>
              <a:rPr lang="en-US" sz="2200" dirty="0"/>
              <a:t> du </a:t>
            </a:r>
            <a:r>
              <a:rPr lang="en-US" sz="2200" dirty="0" err="1"/>
              <a:t>lịch</a:t>
            </a:r>
            <a:r>
              <a:rPr lang="en-US" sz="2200" dirty="0"/>
              <a:t>;</a:t>
            </a:r>
          </a:p>
          <a:p>
            <a:pPr marL="0" indent="0" algn="just">
              <a:buNone/>
            </a:pPr>
            <a:r>
              <a:rPr lang="en-US" sz="2200" dirty="0">
                <a:solidFill>
                  <a:srgbClr val="0070C0"/>
                </a:solidFill>
              </a:rPr>
              <a:t>c) </a:t>
            </a:r>
            <a:r>
              <a:rPr lang="en-US" sz="2200" dirty="0" err="1">
                <a:solidFill>
                  <a:srgbClr val="0070C0"/>
                </a:solidFill>
              </a:rPr>
              <a:t>Phương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tiện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giao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thông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công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cộng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là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tàu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thủy</a:t>
            </a:r>
            <a:r>
              <a:rPr lang="en-US" sz="2200" dirty="0">
                <a:solidFill>
                  <a:srgbClr val="0070C0"/>
                </a:solidFill>
              </a:rPr>
              <a:t>, </a:t>
            </a:r>
            <a:r>
              <a:rPr lang="en-US" sz="2200" dirty="0" err="1">
                <a:solidFill>
                  <a:srgbClr val="0070C0"/>
                </a:solidFill>
              </a:rPr>
              <a:t>tàu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hỏa</a:t>
            </a:r>
            <a:r>
              <a:rPr lang="en-US" sz="2200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spcBef>
                <a:spcPct val="0"/>
              </a:spcBef>
              <a:buNone/>
            </a:pPr>
            <a:endParaRPr lang="en-US" altLang="en-US" sz="2200" dirty="0">
              <a:solidFill>
                <a:srgbClr val="FF0000"/>
              </a:solidFill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n-US" altLang="en-US" sz="2200" b="1" dirty="0"/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altLang="en-US" sz="2200" dirty="0"/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altLang="en-US" sz="2200" dirty="0"/>
          </a:p>
        </p:txBody>
      </p:sp>
      <p:sp>
        <p:nvSpPr>
          <p:cNvPr id="12292" name="Slide Number Placeholder 1">
            <a:extLst>
              <a:ext uri="{FF2B5EF4-FFF2-40B4-BE49-F238E27FC236}">
                <a16:creationId xmlns:a16="http://schemas.microsoft.com/office/drawing/2014/main" id="{B19661C7-4F25-464F-BF3C-EC9ED04E3F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52935C-FCCF-43C8-8631-3F3FB6374C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35220"/>
      </p:ext>
    </p:extLst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46E80CA4-79CE-4F37-B49F-773B5FA03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3367088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_tradnl" altLang="en-US" b="1" dirty="0"/>
              <a:t>2. LỢI ÍCH CỦA VIỆC THỰC HIỆN </a:t>
            </a:r>
          </a:p>
          <a:p>
            <a:pPr marL="0" indent="0" algn="ctr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_tradnl" altLang="en-US" b="1" dirty="0" err="1"/>
              <a:t>môi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trường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không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khói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thuốc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trên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phương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tiện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giao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thông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công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cộng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bến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tàu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bến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xe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nhà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ga</a:t>
            </a:r>
            <a:r>
              <a:rPr lang="es-ES_tradnl" altLang="en-US" b="1" dirty="0"/>
              <a:t>, </a:t>
            </a:r>
            <a:r>
              <a:rPr lang="es-ES_tradnl" altLang="en-US" b="1" dirty="0" err="1"/>
              <a:t>bến</a:t>
            </a:r>
            <a:r>
              <a:rPr lang="es-ES_tradnl" altLang="en-US" b="1" dirty="0"/>
              <a:t> </a:t>
            </a:r>
            <a:r>
              <a:rPr lang="es-ES_tradnl" altLang="en-US" b="1" dirty="0" err="1"/>
              <a:t>cảng</a:t>
            </a:r>
            <a:endParaRPr lang="es-ES_tradnl" altLang="en-US" b="1" dirty="0"/>
          </a:p>
        </p:txBody>
      </p:sp>
      <p:sp>
        <p:nvSpPr>
          <p:cNvPr id="17411" name="Slide Number Placeholder 1">
            <a:extLst>
              <a:ext uri="{FF2B5EF4-FFF2-40B4-BE49-F238E27FC236}">
                <a16:creationId xmlns:a16="http://schemas.microsoft.com/office/drawing/2014/main" id="{E03AE92B-6AB5-4753-BE80-CE93B7494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294D7B-D47B-462A-B6C1-3C7FDDF07A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1652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Wingdings 3</vt:lpstr>
      <vt:lpstr>Office Theme</vt:lpstr>
      <vt:lpstr>Facet</vt:lpstr>
      <vt:lpstr>1_Office Theme</vt:lpstr>
      <vt:lpstr>HƯỚNG DẪN  THỰC HIỆN MÔI TRƯỜNG KHÔNG KHÓI THUỐC TRÊN PHƯƠNG TIỆN GIAO THÔNG CÔNG CỘNG, BẾN TÀU,  BẾN XE, NHÀ GA, BẾN CẢNG</vt:lpstr>
      <vt:lpstr>NỘI DUNG TRÌNH BÀY</vt:lpstr>
      <vt:lpstr>PowerPoint Presentation</vt:lpstr>
      <vt:lpstr>1. LUẬT PHÒNG, CHỐNG TÁC HẠI CỦA THUỐC LÁ </vt:lpstr>
      <vt:lpstr>1. LUẬT PHÒNG, CHỐNG TÁC HẠI CỦA THUỐC LÁ </vt:lpstr>
      <vt:lpstr>1. LUẬT PHÒNG, CHỐNG TÁC HẠI CỦA THUỐC LÁ</vt:lpstr>
      <vt:lpstr>1. LUẬT PHÒNG, CHỐNG TÁC HẠI CỦA THUỐC LÁ </vt:lpstr>
      <vt:lpstr>1. LUẬT PHÒNG, CHỐNG TÁC HẠI CỦA THUỐC LÁ </vt:lpstr>
      <vt:lpstr>PowerPoint Presentation</vt:lpstr>
      <vt:lpstr>LỢI ÍCH CỦA VIỆC THỰC HIỆN  MÔI TRƯỜNG KHÔNG KHÓI THUỐC TRÊN PHƯƠNG TIỆN GTCC, BẾN TÀU, BẾN XE, NHÀ GA, BẾN CẢNG</vt:lpstr>
      <vt:lpstr>LỢI ÍCH CỦA VIỆC THỰC HIỆN  MÔI TRƯỜNG KHÔNG KHÓI THUỐC TRÊN PHƯƠNG TIỆN GTCC, BẾN TÀU, BẾN XE, NHÀ GA, BẾN CẢNG</vt:lpstr>
      <vt:lpstr>LỢI ÍCH CỦA VIỆC THỰC HIỆN  MÔI TRƯỜNG KHÔNG KHÓI THUỐC TRÊN PHƯƠNG TIỆN GTCC, BẾN TÀU, BẾN XE, NHÀ GA, BẾN CẢNG</vt:lpstr>
      <vt:lpstr>LỢI ÍCH CỦA VIỆC THỰC HIỆN  MÔI TRƯỜNG KHÔNG KHÓI THUỐC TRÊN PHƯƠNG TIỆN GTCC, BẾN TÀU, BẾN XE, NHÀ GA, BẾN CẢNG</vt:lpstr>
      <vt:lpstr>PowerPoint Presentation</vt:lpstr>
      <vt:lpstr>HƯỚNG DẪN THỰC HIỆN  MÔI TRƯỜNG KHÔNG KHÓI THUỐC  TRÊN PHƯƠNG TIỆN GTCC, BẾN TÀU, BẾN XE, NHÀ GA, BẾN CẢNG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XÂY DỰNG PHƯƠNG TIỆN GIAO THÔNG CÔNG CỘNG VÀ BẾN TÀU,  BẾN XE, NHÀ GA, BẾN CẢNG KHÔNG KHÓI THUỐC LÁ</dc:title>
  <dc:creator>Admin</dc:creator>
  <cp:lastModifiedBy>Ha</cp:lastModifiedBy>
  <cp:revision>63</cp:revision>
  <dcterms:created xsi:type="dcterms:W3CDTF">2015-09-21T01:32:23Z</dcterms:created>
  <dcterms:modified xsi:type="dcterms:W3CDTF">2024-03-03T10:29:26Z</dcterms:modified>
</cp:coreProperties>
</file>